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7A321-49F2-441B-BAD1-AE7E925D2518}" v="1" dt="2020-09-03T14:55:36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9"/>
    <p:restoredTop sz="94619"/>
  </p:normalViewPr>
  <p:slideViewPr>
    <p:cSldViewPr snapToGrid="0" snapToObjects="1">
      <p:cViewPr varScale="1">
        <p:scale>
          <a:sx n="68" d="100"/>
          <a:sy n="68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ck, Katherine" userId="4999395f-645c-4dfd-b632-fbe39d013f0d" providerId="ADAL" clId="{0507A321-49F2-441B-BAD1-AE7E925D2518}"/>
    <pc:docChg chg="modSld">
      <pc:chgData name="Klauck, Katherine" userId="4999395f-645c-4dfd-b632-fbe39d013f0d" providerId="ADAL" clId="{0507A321-49F2-441B-BAD1-AE7E925D2518}" dt="2020-09-03T14:55:40.293" v="1" actId="20577"/>
      <pc:docMkLst>
        <pc:docMk/>
      </pc:docMkLst>
      <pc:sldChg chg="delSp modSp">
        <pc:chgData name="Klauck, Katherine" userId="4999395f-645c-4dfd-b632-fbe39d013f0d" providerId="ADAL" clId="{0507A321-49F2-441B-BAD1-AE7E925D2518}" dt="2020-09-03T14:55:40.293" v="1" actId="20577"/>
        <pc:sldMkLst>
          <pc:docMk/>
          <pc:sldMk cId="2193102466" sldId="256"/>
        </pc:sldMkLst>
        <pc:spChg chg="del">
          <ac:chgData name="Klauck, Katherine" userId="4999395f-645c-4dfd-b632-fbe39d013f0d" providerId="ADAL" clId="{0507A321-49F2-441B-BAD1-AE7E925D2518}" dt="2020-09-03T14:55:36.410" v="0"/>
          <ac:spMkLst>
            <pc:docMk/>
            <pc:sldMk cId="2193102466" sldId="256"/>
            <ac:spMk id="8" creationId="{F1EBD689-7E61-AE47-B20A-693174854B22}"/>
          </ac:spMkLst>
        </pc:spChg>
        <pc:spChg chg="mod">
          <ac:chgData name="Klauck, Katherine" userId="4999395f-645c-4dfd-b632-fbe39d013f0d" providerId="ADAL" clId="{0507A321-49F2-441B-BAD1-AE7E925D2518}" dt="2020-09-03T14:55:40.293" v="1" actId="20577"/>
          <ac:spMkLst>
            <pc:docMk/>
            <pc:sldMk cId="2193102466" sldId="256"/>
            <ac:spMk id="9" creationId="{D2B7103C-5ACD-2543-BB6D-62B0529DE11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B805-1E1A-B046-8564-96A4F70FF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77EFE-BF78-D742-A2C5-EBCA718F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8CEB0-AE52-4142-9389-8982D95F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8D61-CF3E-EE46-8796-626B19CD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AB6-8046-9342-83AA-463539DB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4022-5C57-5F4F-AFBE-2CE36236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6CD78-3735-FA47-B3C1-C1E3BA8B5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FF14-42FD-1C42-889A-EE876F73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E0EA-17D9-EE43-BF51-F430156F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092A-3421-0243-ABFC-7FD30AD2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E99DE-B917-BB43-A2DA-A9CDC4C81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3005D-D097-1242-99D3-D463279E5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D0703-425D-B544-8A4D-16F4BAC2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76317-9DDC-7246-AC77-75A714E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D3AF-DFE5-D647-B4DD-CD2F1D0A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8472-BA56-4A43-A30C-737FB24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202EB-FA2C-7445-862F-00D81C67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54878-CB28-5E42-8C37-47F07DBA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B89D-02C1-9C4B-B677-C071F913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AA27C-2451-FB43-92E8-1752D81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6892-984F-2145-8FE7-841C2F1A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B76D2-912A-9247-9FF7-3CC3EF5C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B7E8-13BA-FC4F-B83B-76DBBD6A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7C853-1DDF-8D4E-A9D3-0DB0C54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7CFCB-37C9-844F-BD74-E6D31344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8287-A15B-4E4C-B61F-1B37A397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B4351-BE6A-764A-BD72-DAAD60A2D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3FEFE-DBD1-FA45-90AE-C4147196C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2A5BD-B494-114D-9406-2DE65052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CF2D4-FCC6-F34A-84EA-ADCD706A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A1F17-0031-B44C-8FF4-0AA14183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422C-B476-0D4B-ADED-C1BC0351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F98BC-5A5E-074A-BC6E-8906F759D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B1226-81B6-0E41-ABE8-9D9BEC9ED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EC038-0A99-6E48-91FB-5D7558FA1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1C974-FDA3-8849-91E1-77720D0A4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922B28-52BF-994E-8DB5-05F9F41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D5073B-E6E2-6544-BD6D-422DBC5B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F2AC5-3EDE-F143-95C8-71E4C0AD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9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2B3E-5075-1444-A38A-2AC42DAA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3876A-042D-3F42-80DC-F9378921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D932-319F-E64C-81A4-1F63EB6E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1943E-70D5-EE48-8181-D01473BD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4F846-EAF2-1C49-8BBE-A4F0F8CD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592A5-5B31-8043-BC70-7D680B14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3F202-058A-F346-9E4C-764A8335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4C7-09C5-7342-A943-EBD2CC51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06FF-7D27-FD40-9A0C-3E6376DA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6E22-147F-9E4C-AC8D-A9287D87D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6751F-C1DE-0A49-A337-6F165077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31DF1-6C70-984F-82D3-DE8B964C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C9CD8-7CCA-8C4A-A78C-B432398A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AD04-E373-1F4D-9F9D-61867BAF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01586-B520-0647-A346-B87183776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6DFE-6A2A-4340-A98D-B7DA1CB86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1F02D-034E-A64D-B18D-899AB2A7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98416-50CF-C249-AAE1-FECAFC1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040F8-1710-9B4E-A353-007AFC46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5F9E4-3059-FD4D-B2F7-B43F1293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0B613-2A74-9A43-BDAF-3E4C01BA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8C9A-0052-8243-B883-304E20036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4CEE-3F31-5343-96B4-B36376D11CFA}" type="datetimeFigureOut">
              <a:rPr lang="en-US" smtClean="0"/>
              <a:t>9/3/2020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C4B6-E48C-0B4F-B0D2-FFB23E5C2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AF34-7AD1-504E-B15D-DDCB19FEC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F29F-DFCD-D340-AF96-2D657E6F5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8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145364" y="926757"/>
            <a:ext cx="44780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Use Activity Card Silly Snake to estimate and measure the length of objects using different units.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can use objects found at home to measure the length of the Silly Snake (see Slide #2)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Ask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>
                <a:solidFill>
                  <a:schemeClr val="bg1"/>
                </a:solidFill>
              </a:rPr>
              <a:t>How long do you think the snake is? How many ______ long do you think it is?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close was your prediction?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Why were your counts different when you used different items?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6969624-E219-0E40-B379-AA98B47B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10" y="661485"/>
            <a:ext cx="7171779" cy="553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1EBD689-7E61-AE47-B20A-693174854B22}"/>
              </a:ext>
            </a:extLst>
          </p:cNvPr>
          <p:cNvSpPr txBox="1"/>
          <p:nvPr/>
        </p:nvSpPr>
        <p:spPr>
          <a:xfrm>
            <a:off x="222422" y="296562"/>
            <a:ext cx="2446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Tip of the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7103C-5ACD-2543-BB6D-62B0529DE115}"/>
              </a:ext>
            </a:extLst>
          </p:cNvPr>
          <p:cNvSpPr txBox="1"/>
          <p:nvPr/>
        </p:nvSpPr>
        <p:spPr>
          <a:xfrm>
            <a:off x="473745" y="2305615"/>
            <a:ext cx="2195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Some possible home objects to measure the Silly Snake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5676E72-0ED8-5B40-96D7-3891E4FB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50" y="479112"/>
            <a:ext cx="7870206" cy="589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10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89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Kus, Miranda</dc:creator>
  <cp:lastModifiedBy>Klauck, Katherine</cp:lastModifiedBy>
  <cp:revision>10</cp:revision>
  <dcterms:created xsi:type="dcterms:W3CDTF">2020-04-30T13:20:53Z</dcterms:created>
  <dcterms:modified xsi:type="dcterms:W3CDTF">2020-09-03T14:55:42Z</dcterms:modified>
</cp:coreProperties>
</file>