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4"/>
    <p:restoredTop sz="94551"/>
  </p:normalViewPr>
  <p:slideViewPr>
    <p:cSldViewPr>
      <p:cViewPr varScale="1">
        <p:scale>
          <a:sx n="68" d="100"/>
          <a:sy n="68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uck, Katherine" userId="4999395f-645c-4dfd-b632-fbe39d013f0d" providerId="ADAL" clId="{8CB397BB-639E-4E65-8C7A-ADF33AAB6672}"/>
    <pc:docChg chg="modSld">
      <pc:chgData name="Klauck, Katherine" userId="4999395f-645c-4dfd-b632-fbe39d013f0d" providerId="ADAL" clId="{8CB397BB-639E-4E65-8C7A-ADF33AAB6672}" dt="2020-09-03T14:53:20.301" v="40" actId="114"/>
      <pc:docMkLst>
        <pc:docMk/>
      </pc:docMkLst>
      <pc:sldChg chg="modSp">
        <pc:chgData name="Klauck, Katherine" userId="4999395f-645c-4dfd-b632-fbe39d013f0d" providerId="ADAL" clId="{8CB397BB-639E-4E65-8C7A-ADF33AAB6672}" dt="2020-09-03T14:53:20.301" v="40" actId="114"/>
        <pc:sldMkLst>
          <pc:docMk/>
          <pc:sldMk cId="0" sldId="256"/>
        </pc:sldMkLst>
        <pc:spChg chg="mod">
          <ac:chgData name="Klauck, Katherine" userId="4999395f-645c-4dfd-b632-fbe39d013f0d" providerId="ADAL" clId="{8CB397BB-639E-4E65-8C7A-ADF33AAB6672}" dt="2020-09-03T14:52:48.511" v="23" actId="20577"/>
          <ac:spMkLst>
            <pc:docMk/>
            <pc:sldMk cId="0" sldId="256"/>
            <ac:spMk id="3089" creationId="{00000000-0000-0000-0000-000000000000}"/>
          </ac:spMkLst>
        </pc:spChg>
        <pc:spChg chg="mod">
          <ac:chgData name="Klauck, Katherine" userId="4999395f-645c-4dfd-b632-fbe39d013f0d" providerId="ADAL" clId="{8CB397BB-639E-4E65-8C7A-ADF33AAB6672}" dt="2020-09-03T14:53:20.301" v="40" actId="114"/>
          <ac:spMkLst>
            <pc:docMk/>
            <pc:sldMk cId="0" sldId="256"/>
            <ac:spMk id="309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itle 1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60" name="Date Placeholder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cs typeface="Calibri" pitchFamily="34" charset="0"/>
              </a:defRPr>
            </a:lvl1pPr>
          </a:lstStyle>
          <a:p>
            <a:fld id="{8784765E-D4C6-4ADD-8598-B525AC31BC0E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2061" name="Footer Placeholder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cs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062" name="Slide Number Placeholder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cs typeface="Calibri" pitchFamily="34" charset="0"/>
              </a:defRPr>
            </a:lvl1pPr>
          </a:lstStyle>
          <a:p>
            <a:fld id="{08647A1F-4C8D-47C8-80B2-DF45B04ED3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15321-DBD7-45BA-9D92-835E82D41C54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5B95-CAD8-43BB-A9B9-9A28AE862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39A0A-B0A3-4C9A-BA1D-66C612D5D297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E1113-7053-4C8C-B490-77F8AE130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E31727-D655-4595-A2E5-4CD35C84EE45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BA1BD-9062-429F-A3C4-0BFB7762A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02906-6E51-4B5E-AF43-183161105249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84CFE-6C93-4804-BD6D-F068A20E8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3B2CBB-7EDA-43DF-A4B8-C8B064745B18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5790E-6B3C-475F-84BE-C90BE7EBF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40936-7099-476B-A868-A2001B700C1C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B5D32-E723-4015-B2A1-75CEA62C8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5E949-9340-43FD-AC80-DD63268F7323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0BD67-E6E0-4FC4-81B6-643BF6E7F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4D579-D925-4EB9-82FD-625625ADBAB0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A0B5B-476F-44CC-918D-DCE0B9C8F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2E976-B481-4728-A99A-FB29C6F6B82F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EF833-2B23-47DD-99EC-9EBC64944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F525D4-B910-40C2-81CA-5648B7445E70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42510-D183-4E74-A9C9-AB3FE2F8C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fld id="{71D911F4-E9BD-4854-8E1C-61D0EAE634AB}" type="datetime1">
              <a:rPr lang="en-US"/>
              <a:pPr/>
              <a:t>9/3/2020</a:t>
            </a:fld>
            <a:endParaRPr lang="en-US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fld id="{B17523BD-7946-47D2-ADE6-5D2ADC9A0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Calibri Light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Calibri Light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Calibri Light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Calibri Light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Calibri Light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Calibri Light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Calibri Light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4400">
          <a:solidFill>
            <a:schemeClr val="tx1"/>
          </a:solidFill>
          <a:latin typeface="Calibri Light"/>
          <a:cs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294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TextBox 7"/>
          <p:cNvSpPr>
            <a:spLocks noChangeArrowheads="1"/>
          </p:cNvSpPr>
          <p:nvPr/>
        </p:nvSpPr>
        <p:spPr bwMode="auto">
          <a:xfrm>
            <a:off x="146050" y="141288"/>
            <a:ext cx="6348413" cy="508000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fr-CA" sz="2700" b="1" dirty="0">
                <a:solidFill>
                  <a:schemeClr val="bg1"/>
                </a:solidFill>
              </a:rPr>
              <a:t>Mesure </a:t>
            </a:r>
          </a:p>
        </p:txBody>
      </p:sp>
      <p:sp>
        <p:nvSpPr>
          <p:cNvPr id="3090" name="TextBox 8"/>
          <p:cNvSpPr>
            <a:spLocks noChangeArrowheads="1"/>
          </p:cNvSpPr>
          <p:nvPr/>
        </p:nvSpPr>
        <p:spPr bwMode="auto">
          <a:xfrm>
            <a:off x="146050" y="649288"/>
            <a:ext cx="5241925" cy="5949950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4288" indent="-14288"/>
            <a:r>
              <a:rPr lang="fr-CA" sz="1700" dirty="0">
                <a:solidFill>
                  <a:schemeClr val="bg1"/>
                </a:solidFill>
              </a:rPr>
              <a:t>Saviez-vous que nous avons des Petits livrets de math en français et en anglais  qui soutiennent les perspectives indigènes?</a:t>
            </a:r>
          </a:p>
          <a:p>
            <a:pPr marL="457200" indent="-457200"/>
            <a:endParaRPr lang="en-US" sz="1700" dirty="0">
              <a:solidFill>
                <a:schemeClr val="bg1"/>
              </a:solidFill>
            </a:endParaRPr>
          </a:p>
          <a:p>
            <a:pPr marL="14288" indent="-14288"/>
            <a:r>
              <a:rPr lang="fr-CA" sz="1700" b="1" dirty="0">
                <a:solidFill>
                  <a:schemeClr val="bg1"/>
                </a:solidFill>
              </a:rPr>
              <a:t>Livret</a:t>
            </a:r>
            <a:r>
              <a:rPr lang="fr-CA" sz="1700" b="1" i="1" dirty="0">
                <a:solidFill>
                  <a:schemeClr val="bg1"/>
                </a:solidFill>
              </a:rPr>
              <a:t> L’Île aux Chèvres</a:t>
            </a:r>
            <a:r>
              <a:rPr lang="fr-CA" sz="1700" i="1" dirty="0">
                <a:solidFill>
                  <a:schemeClr val="bg1"/>
                </a:solidFill>
              </a:rPr>
              <a:t>.</a:t>
            </a:r>
            <a:r>
              <a:rPr lang="fr-CA" sz="1700" b="1" i="1" dirty="0">
                <a:solidFill>
                  <a:schemeClr val="bg1"/>
                </a:solidFill>
              </a:rPr>
              <a:t> </a:t>
            </a:r>
          </a:p>
          <a:p>
            <a:pPr marL="14288" indent="-14288"/>
            <a:endParaRPr lang="en-US" sz="1700" b="1" i="1" dirty="0">
              <a:solidFill>
                <a:schemeClr val="bg1"/>
              </a:solidFill>
            </a:endParaRPr>
          </a:p>
          <a:p>
            <a:pPr marL="14288" indent="-14288"/>
            <a:r>
              <a:rPr lang="fr-CA" sz="1700" dirty="0">
                <a:solidFill>
                  <a:schemeClr val="bg1"/>
                </a:solidFill>
              </a:rPr>
              <a:t>N’oubliez pas de lire la lettre aux parents pour en savoir plus sur ce Petit livret et essayer quelques activités amusantes à la maison.</a:t>
            </a:r>
          </a:p>
          <a:p>
            <a:pPr marL="14288" indent="-14288"/>
            <a:endParaRPr lang="en-US" sz="1700" dirty="0">
              <a:solidFill>
                <a:schemeClr val="bg1"/>
              </a:solidFill>
            </a:endParaRPr>
          </a:p>
          <a:p>
            <a:pPr marL="14288" indent="-14288"/>
            <a:r>
              <a:rPr lang="fr-CA" sz="1700" dirty="0">
                <a:solidFill>
                  <a:schemeClr val="bg1"/>
                </a:solidFill>
              </a:rPr>
              <a:t>Passez aux pages 2 et 3 et discutez des questions suivantes :</a:t>
            </a:r>
          </a:p>
          <a:p>
            <a:pPr marL="457200" indent="-457200"/>
            <a:endParaRPr lang="en-US" sz="17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fr-CA" sz="1700" dirty="0">
                <a:solidFill>
                  <a:schemeClr val="bg1"/>
                </a:solidFill>
              </a:rPr>
              <a:t>Pourquoi penses-tu qu’il est important de se renseigner sur la terre et l’environnement?</a:t>
            </a:r>
          </a:p>
          <a:p>
            <a:pPr marL="457200" indent="-457200">
              <a:buFontTx/>
              <a:buAutoNum type="arabicPeriod"/>
            </a:pPr>
            <a:r>
              <a:rPr lang="fr-CA" sz="1700" dirty="0">
                <a:solidFill>
                  <a:schemeClr val="bg1"/>
                </a:solidFill>
              </a:rPr>
              <a:t>Comment mesurerais-tu la longueur d’une ombre? Quelle unité de mesure utiliserais-tu? Pourquoi?</a:t>
            </a:r>
          </a:p>
          <a:p>
            <a:pPr marL="457200" indent="-457200">
              <a:buFontTx/>
              <a:buAutoNum type="arabicPeriod"/>
            </a:pPr>
            <a:r>
              <a:rPr lang="fr-CA" sz="1700" dirty="0">
                <a:solidFill>
                  <a:schemeClr val="bg1"/>
                </a:solidFill>
              </a:rPr>
              <a:t>Es-tu d’accord avec Marie à propos du changement de la longueur de son ombre? Pourquoi penses-tu que la longueur de l’ombre d’une personne change au cours de la journée?</a:t>
            </a:r>
          </a:p>
          <a:p>
            <a:pPr marL="457200" indent="-457200"/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3091" name="Picture 3" descr="A picture containing textDescription automatically generat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7363" y="1976438"/>
            <a:ext cx="6354762" cy="4043362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3092" name="Picture 5" descr="A person standing in front of a treeDescription automatically genera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7838" y="395288"/>
            <a:ext cx="1293812" cy="1724025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8362.0"/>
  <p:tag name="AS_RELEASE_DATE" val="2018.01.17"/>
  <p:tag name="AS_TITLE" val="Aspose.Slides for .NET 4.0 Client Profile"/>
  <p:tag name="AS_VERSION" val="18.1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FFFFFF"/>
      </a:accent3>
      <a:accent4>
        <a:srgbClr val="000000"/>
      </a:accent4>
      <a:accent5>
        <a:srgbClr val="B0BCDE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Calibri" pitchFamily="34" charset="0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62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Kus, Miranda</dc:creator>
  <cp:lastModifiedBy>Klauck, Katherine</cp:lastModifiedBy>
  <cp:revision>32</cp:revision>
  <cp:lastPrinted>1601-01-01T00:00:00Z</cp:lastPrinted>
  <dcterms:created xsi:type="dcterms:W3CDTF">2020-04-30T13:20:53Z</dcterms:created>
  <dcterms:modified xsi:type="dcterms:W3CDTF">2020-09-03T14:53:22Z</dcterms:modified>
</cp:coreProperties>
</file>