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custDataLst>
    <p:tags r:id="rId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Calibri" pitchFamily="34" charset="0"/>
        <a:ea typeface="+mn-ea"/>
        <a:cs typeface="Calibri" pitchFamily="34" charset="0"/>
      </a:defRPr>
    </a:lvl1pPr>
    <a:lvl2pPr marL="457200"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Calibri" pitchFamily="34" charset="0"/>
        <a:ea typeface="+mn-ea"/>
        <a:cs typeface="Calibri" pitchFamily="34" charset="0"/>
      </a:defRPr>
    </a:lvl2pPr>
    <a:lvl3pPr marL="914400"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Calibri" pitchFamily="34" charset="0"/>
        <a:ea typeface="+mn-ea"/>
        <a:cs typeface="Calibri" pitchFamily="34" charset="0"/>
      </a:defRPr>
    </a:lvl3pPr>
    <a:lvl4pPr marL="1371600"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Calibri" pitchFamily="34" charset="0"/>
        <a:ea typeface="+mn-ea"/>
        <a:cs typeface="Calibri" pitchFamily="34" charset="0"/>
      </a:defRPr>
    </a:lvl4pPr>
    <a:lvl5pPr marL="1828800"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Calibri" pitchFamily="34" charset="0"/>
        <a:ea typeface="+mn-ea"/>
        <a:cs typeface="Calibri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Calibri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Calibri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Calibri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Calibri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24"/>
    <p:restoredTop sz="94551"/>
  </p:normalViewPr>
  <p:slideViewPr>
    <p:cSldViewPr>
      <p:cViewPr varScale="1">
        <p:scale>
          <a:sx n="68" d="100"/>
          <a:sy n="68" d="100"/>
        </p:scale>
        <p:origin x="55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" d="100"/>
          <a:sy n="10" d="100"/>
        </p:scale>
        <p:origin x="-102" y="-26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lauck, Katherine" userId="4999395f-645c-4dfd-b632-fbe39d013f0d" providerId="ADAL" clId="{8CB397BB-639E-4E65-8C7A-ADF33AAB6672}"/>
    <pc:docChg chg="modSld">
      <pc:chgData name="Klauck, Katherine" userId="4999395f-645c-4dfd-b632-fbe39d013f0d" providerId="ADAL" clId="{8CB397BB-639E-4E65-8C7A-ADF33AAB6672}" dt="2020-09-03T14:53:20.301" v="40" actId="114"/>
      <pc:docMkLst>
        <pc:docMk/>
      </pc:docMkLst>
      <pc:sldChg chg="modSp">
        <pc:chgData name="Klauck, Katherine" userId="4999395f-645c-4dfd-b632-fbe39d013f0d" providerId="ADAL" clId="{8CB397BB-639E-4E65-8C7A-ADF33AAB6672}" dt="2020-09-03T14:53:20.301" v="40" actId="114"/>
        <pc:sldMkLst>
          <pc:docMk/>
          <pc:sldMk cId="0" sldId="256"/>
        </pc:sldMkLst>
        <pc:spChg chg="mod">
          <ac:chgData name="Klauck, Katherine" userId="4999395f-645c-4dfd-b632-fbe39d013f0d" providerId="ADAL" clId="{8CB397BB-639E-4E65-8C7A-ADF33AAB6672}" dt="2020-09-03T14:52:48.511" v="23" actId="20577"/>
          <ac:spMkLst>
            <pc:docMk/>
            <pc:sldMk cId="0" sldId="256"/>
            <ac:spMk id="3089" creationId="{00000000-0000-0000-0000-000000000000}"/>
          </ac:spMkLst>
        </pc:spChg>
        <pc:spChg chg="mod">
          <ac:chgData name="Klauck, Katherine" userId="4999395f-645c-4dfd-b632-fbe39d013f0d" providerId="ADAL" clId="{8CB397BB-639E-4E65-8C7A-ADF33AAB6672}" dt="2020-09-03T14:53:20.301" v="40" actId="114"/>
          <ac:spMkLst>
            <pc:docMk/>
            <pc:sldMk cId="0" sldId="256"/>
            <ac:spMk id="3090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Title 1"/>
          <p:cNvSpPr>
            <a:spLocks noGrp="1" noChangeArrowheads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59" name="Subtitle 2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charset="0"/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60" name="Date Placeholder 3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cs typeface="Calibri" pitchFamily="34" charset="0"/>
              </a:defRPr>
            </a:lvl1pPr>
          </a:lstStyle>
          <a:p>
            <a:fld id="{8784765E-D4C6-4ADD-8598-B525AC31BC0E}" type="datetime1">
              <a:rPr lang="en-US"/>
              <a:pPr/>
              <a:t>9/3/2020</a:t>
            </a:fld>
            <a:endParaRPr lang="en-US"/>
          </a:p>
        </p:txBody>
      </p:sp>
      <p:sp>
        <p:nvSpPr>
          <p:cNvPr id="2061" name="Footer Placeholder 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cs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2062" name="Slide Number Placeholder 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cs typeface="Calibri" pitchFamily="34" charset="0"/>
              </a:defRPr>
            </a:lvl1pPr>
          </a:lstStyle>
          <a:p>
            <a:fld id="{08647A1F-4C8D-47C8-80B2-DF45B04ED3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015321-DBD7-45BA-9D92-835E82D41C54}" type="datetime1">
              <a:rPr lang="en-US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D15B95-CAD8-43BB-A9B9-9A28AE8628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F39A0A-B0A3-4C9A-BA1D-66C612D5D297}" type="datetime1">
              <a:rPr lang="en-US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1E1113-7053-4C8C-B490-77F8AE130F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E31727-D655-4595-A2E5-4CD35C84EE45}" type="datetime1">
              <a:rPr lang="en-US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DBA1BD-9062-429F-A3C4-0BFB7762A1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A02906-6E51-4B5E-AF43-183161105249}" type="datetime1">
              <a:rPr lang="en-US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484CFE-6C93-4804-BD6D-F068A20E81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13B2CBB-7EDA-43DF-A4B8-C8B064745B18}" type="datetime1">
              <a:rPr lang="en-US"/>
              <a:pPr/>
              <a:t>9/3/2020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85790E-6B3C-475F-84BE-C90BE7EBFD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F40936-7099-476B-A868-A2001B700C1C}" type="datetime1">
              <a:rPr lang="en-US"/>
              <a:pPr/>
              <a:t>9/3/2020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0B5D32-E723-4015-B2A1-75CEA62C87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35E949-9340-43FD-AC80-DD63268F7323}" type="datetime1">
              <a:rPr lang="en-US"/>
              <a:pPr/>
              <a:t>9/3/2020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A0BD67-E6E0-4FC4-81B6-643BF6E7FB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84D579-D925-4EB9-82FD-625625ADBAB0}" type="datetime1">
              <a:rPr lang="en-US"/>
              <a:pPr/>
              <a:t>9/3/2020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EA0B5B-476F-44CC-918D-DCE0B9C8FC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F2E976-B481-4728-A99A-FB29C6F6B82F}" type="datetime1">
              <a:rPr lang="en-US"/>
              <a:pPr/>
              <a:t>9/3/2020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DEF833-2B23-47DD-99EC-9EBC649444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F525D4-B910-40C2-81CA-5648B7445E70}" type="datetime1">
              <a:rPr lang="en-US"/>
              <a:pPr/>
              <a:t>9/3/2020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542510-D183-4E74-A9C9-AB3FE2F8C7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 cap="flat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 cap="flat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  <a:noFill/>
          <a:ln w="9525" cap="flat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cs typeface="+mn-cs"/>
              </a:defRPr>
            </a:lvl1pPr>
          </a:lstStyle>
          <a:p>
            <a:fld id="{71D911F4-E9BD-4854-8E1C-61D0EAE634AB}" type="datetime1">
              <a:rPr lang="en-US"/>
              <a:pPr/>
              <a:t>9/3/2020</a:t>
            </a:fld>
            <a:endParaRPr lang="en-US"/>
          </a:p>
        </p:txBody>
      </p:sp>
      <p:sp>
        <p:nvSpPr>
          <p:cNvPr id="1030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 w="9525" cap="flat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1031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  <a:noFill/>
          <a:ln w="9525" cap="flat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cs typeface="+mn-cs"/>
              </a:defRPr>
            </a:lvl1pPr>
          </a:lstStyle>
          <a:p>
            <a:fld id="{B17523BD-7946-47D2-ADE6-5D2ADC9A040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buSzPct val="100000"/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buSzPct val="100000"/>
        <a:defRPr sz="4400">
          <a:solidFill>
            <a:schemeClr val="tx1"/>
          </a:solidFill>
          <a:latin typeface="Calibri Light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buSzPct val="100000"/>
        <a:defRPr sz="4400">
          <a:solidFill>
            <a:schemeClr val="tx1"/>
          </a:solidFill>
          <a:latin typeface="Calibri Light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buSzPct val="100000"/>
        <a:defRPr sz="4400">
          <a:solidFill>
            <a:schemeClr val="tx1"/>
          </a:solidFill>
          <a:latin typeface="Calibri Light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buSzPct val="100000"/>
        <a:defRPr sz="4400">
          <a:solidFill>
            <a:schemeClr val="tx1"/>
          </a:solidFill>
          <a:latin typeface="Calibri Light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buSzPct val="100000"/>
        <a:defRPr sz="4400">
          <a:solidFill>
            <a:schemeClr val="tx1"/>
          </a:solidFill>
          <a:latin typeface="Calibri Light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buSzPct val="100000"/>
        <a:defRPr sz="4400">
          <a:solidFill>
            <a:schemeClr val="tx1"/>
          </a:solidFill>
          <a:latin typeface="Calibri Light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buSzPct val="100000"/>
        <a:defRPr sz="4400">
          <a:solidFill>
            <a:schemeClr val="tx1"/>
          </a:solidFill>
          <a:latin typeface="Calibri Light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buSzPct val="100000"/>
        <a:defRPr sz="4400">
          <a:solidFill>
            <a:schemeClr val="tx1"/>
          </a:solidFill>
          <a:latin typeface="Calibri Light"/>
          <a:cs typeface="Arial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charset="0"/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charset="0"/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charset="0"/>
        <a:buChar char="•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charset="0"/>
        <a:buChar char="•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charset="0"/>
        <a:buChar char="•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charset="0"/>
        <a:buChar char="•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charset="0"/>
        <a:buChar char="•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charset="0"/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>
            <a:alpha val="7294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9" name="TextBox 7"/>
          <p:cNvSpPr>
            <a:spLocks noChangeArrowheads="1"/>
          </p:cNvSpPr>
          <p:nvPr/>
        </p:nvSpPr>
        <p:spPr bwMode="auto">
          <a:xfrm>
            <a:off x="146050" y="141288"/>
            <a:ext cx="6348413" cy="508000"/>
          </a:xfrm>
          <a:prstGeom prst="rect">
            <a:avLst/>
          </a:prstGeom>
          <a:noFill/>
          <a:ln w="9525" cap="flat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fr-CA" sz="2700" b="1" dirty="0">
                <a:solidFill>
                  <a:schemeClr val="bg1"/>
                </a:solidFill>
              </a:rPr>
              <a:t>Mesure </a:t>
            </a:r>
          </a:p>
        </p:txBody>
      </p:sp>
      <p:sp>
        <p:nvSpPr>
          <p:cNvPr id="3090" name="TextBox 8"/>
          <p:cNvSpPr>
            <a:spLocks noChangeArrowheads="1"/>
          </p:cNvSpPr>
          <p:nvPr/>
        </p:nvSpPr>
        <p:spPr bwMode="auto">
          <a:xfrm>
            <a:off x="146050" y="649288"/>
            <a:ext cx="5241925" cy="5949950"/>
          </a:xfrm>
          <a:prstGeom prst="rect">
            <a:avLst/>
          </a:prstGeom>
          <a:noFill/>
          <a:ln w="9525" cap="flat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14288" indent="-14288"/>
            <a:r>
              <a:rPr lang="fr-CA" sz="1700" dirty="0">
                <a:solidFill>
                  <a:schemeClr val="bg1"/>
                </a:solidFill>
              </a:rPr>
              <a:t>Saviez-vous que nous avons des Petits livrets de math en français et en anglais  qui soutiennent les perspectives indigènes?</a:t>
            </a:r>
          </a:p>
          <a:p>
            <a:pPr marL="457200" indent="-457200"/>
            <a:endParaRPr lang="en-US" sz="1700" dirty="0">
              <a:solidFill>
                <a:schemeClr val="bg1"/>
              </a:solidFill>
            </a:endParaRPr>
          </a:p>
          <a:p>
            <a:pPr marL="14288" indent="-14288"/>
            <a:r>
              <a:rPr lang="fr-CA" sz="1700" b="1" dirty="0">
                <a:solidFill>
                  <a:schemeClr val="bg1"/>
                </a:solidFill>
              </a:rPr>
              <a:t>Livret</a:t>
            </a:r>
            <a:r>
              <a:rPr lang="fr-CA" sz="1700" b="1" i="1" dirty="0">
                <a:solidFill>
                  <a:schemeClr val="bg1"/>
                </a:solidFill>
              </a:rPr>
              <a:t> L’Île aux Chèvres</a:t>
            </a:r>
            <a:r>
              <a:rPr lang="fr-CA" sz="1700" i="1" dirty="0">
                <a:solidFill>
                  <a:schemeClr val="bg1"/>
                </a:solidFill>
              </a:rPr>
              <a:t>.</a:t>
            </a:r>
            <a:r>
              <a:rPr lang="fr-CA" sz="1700" b="1" i="1" dirty="0">
                <a:solidFill>
                  <a:schemeClr val="bg1"/>
                </a:solidFill>
              </a:rPr>
              <a:t> </a:t>
            </a:r>
          </a:p>
          <a:p>
            <a:pPr marL="14288" indent="-14288"/>
            <a:endParaRPr lang="en-US" sz="1700" b="1" i="1" dirty="0">
              <a:solidFill>
                <a:schemeClr val="bg1"/>
              </a:solidFill>
            </a:endParaRPr>
          </a:p>
          <a:p>
            <a:pPr marL="14288" indent="-14288"/>
            <a:r>
              <a:rPr lang="fr-CA" sz="1700" dirty="0">
                <a:solidFill>
                  <a:schemeClr val="bg1"/>
                </a:solidFill>
              </a:rPr>
              <a:t>N’oubliez pas de lire la lettre aux parents pour en savoir plus sur ce Petit livret et essayer quelques activités amusantes à la maison.</a:t>
            </a:r>
          </a:p>
          <a:p>
            <a:pPr marL="14288" indent="-14288"/>
            <a:endParaRPr lang="en-US" sz="1700" dirty="0">
              <a:solidFill>
                <a:schemeClr val="bg1"/>
              </a:solidFill>
            </a:endParaRPr>
          </a:p>
          <a:p>
            <a:pPr marL="14288" indent="-14288"/>
            <a:r>
              <a:rPr lang="fr-CA" sz="1700" dirty="0">
                <a:solidFill>
                  <a:schemeClr val="bg1"/>
                </a:solidFill>
              </a:rPr>
              <a:t>Passez aux pages 2 et 3 et discutez des questions suivantes :</a:t>
            </a:r>
          </a:p>
          <a:p>
            <a:pPr marL="457200" indent="-457200"/>
            <a:endParaRPr lang="en-US" sz="1700" b="1" dirty="0">
              <a:solidFill>
                <a:schemeClr val="bg1"/>
              </a:solidFill>
            </a:endParaRPr>
          </a:p>
          <a:p>
            <a:pPr marL="457200" indent="-457200">
              <a:buFontTx/>
              <a:buAutoNum type="arabicPeriod"/>
            </a:pPr>
            <a:r>
              <a:rPr lang="fr-CA" sz="1700" dirty="0">
                <a:solidFill>
                  <a:schemeClr val="bg1"/>
                </a:solidFill>
              </a:rPr>
              <a:t>Pourquoi penses-tu qu’il est important de se renseigner sur la terre et l’environnement?</a:t>
            </a:r>
          </a:p>
          <a:p>
            <a:pPr marL="457200" indent="-457200">
              <a:buFontTx/>
              <a:buAutoNum type="arabicPeriod"/>
            </a:pPr>
            <a:r>
              <a:rPr lang="fr-CA" sz="1700" dirty="0">
                <a:solidFill>
                  <a:schemeClr val="bg1"/>
                </a:solidFill>
              </a:rPr>
              <a:t>Comment mesurerais-tu la longueur d’une ombre? Quelle unité de mesure utiliserais-tu? Pourquoi?</a:t>
            </a:r>
          </a:p>
          <a:p>
            <a:pPr marL="457200" indent="-457200">
              <a:buFontTx/>
              <a:buAutoNum type="arabicPeriod"/>
            </a:pPr>
            <a:r>
              <a:rPr lang="fr-CA" sz="1700" dirty="0">
                <a:solidFill>
                  <a:schemeClr val="bg1"/>
                </a:solidFill>
              </a:rPr>
              <a:t>Es-tu d’accord avec Marie à propos du changement de la longueur de son ombre? Pourquoi penses-tu que la longueur de l’ombre d’une personne change au cours de la journée?</a:t>
            </a:r>
          </a:p>
          <a:p>
            <a:pPr marL="457200" indent="-457200"/>
            <a:endParaRPr lang="en-US" sz="1700" dirty="0">
              <a:solidFill>
                <a:schemeClr val="bg1"/>
              </a:solidFill>
            </a:endParaRPr>
          </a:p>
        </p:txBody>
      </p:sp>
      <p:pic>
        <p:nvPicPr>
          <p:cNvPr id="3091" name="Picture 3" descr="A picture containing textDescription automatically generat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7363" y="1976438"/>
            <a:ext cx="6354762" cy="4043362"/>
          </a:xfrm>
          <a:prstGeom prst="rect">
            <a:avLst/>
          </a:prstGeom>
          <a:noFill/>
          <a:ln w="9525" cap="flat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  <p:pic>
        <p:nvPicPr>
          <p:cNvPr id="3092" name="Picture 5" descr="A person standing in front of a treeDescription automatically generat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97838" y="395288"/>
            <a:ext cx="1293812" cy="1724025"/>
          </a:xfrm>
          <a:prstGeom prst="rect">
            <a:avLst/>
          </a:prstGeom>
          <a:noFill/>
          <a:ln w="9525" cap="flat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8362.0"/>
  <p:tag name="AS_RELEASE_DATE" val="2018.01.17"/>
  <p:tag name="AS_TITLE" val="Aspose.Slides for .NET 4.0 Client Profile"/>
  <p:tag name="AS_VERSION" val="18.1"/>
</p:tagLst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FFFFFF"/>
      </a:accent3>
      <a:accent4>
        <a:srgbClr val="000000"/>
      </a:accent4>
      <a:accent5>
        <a:srgbClr val="B0BCDE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Arial"/>
      </a:majorFont>
      <a:minorFont>
        <a:latin typeface="Calibri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Pct val="100000"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cs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Pct val="100000"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cs typeface="Calibri" pitchFamily="34" charset="0"/>
          </a:defRPr>
        </a:defPPr>
      </a:lst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369</TotalTime>
  <Words>62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Kus, Miranda</dc:creator>
  <cp:lastModifiedBy>Klauck, Katherine</cp:lastModifiedBy>
  <cp:revision>32</cp:revision>
  <cp:lastPrinted>1601-01-01T00:00:00Z</cp:lastPrinted>
  <dcterms:created xsi:type="dcterms:W3CDTF">2020-04-30T13:20:53Z</dcterms:created>
  <dcterms:modified xsi:type="dcterms:W3CDTF">2020-09-03T14:53:22Z</dcterms:modified>
</cp:coreProperties>
</file>