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/>
    <p:restoredTop sz="94595"/>
  </p:normalViewPr>
  <p:slideViewPr>
    <p:cSldViewPr>
      <p:cViewPr varScale="1">
        <p:scale>
          <a:sx n="68" d="100"/>
          <a:sy n="68" d="100"/>
        </p:scale>
        <p:origin x="5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ck, Katherine" userId="4999395f-645c-4dfd-b632-fbe39d013f0d" providerId="ADAL" clId="{704E2E44-6C6B-4A66-9850-B0025F17DE63}"/>
    <pc:docChg chg="modSld">
      <pc:chgData name="Klauck, Katherine" userId="4999395f-645c-4dfd-b632-fbe39d013f0d" providerId="ADAL" clId="{704E2E44-6C6B-4A66-9850-B0025F17DE63}" dt="2020-09-03T14:55:13.228" v="3" actId="20577"/>
      <pc:docMkLst>
        <pc:docMk/>
      </pc:docMkLst>
      <pc:sldChg chg="modSp">
        <pc:chgData name="Klauck, Katherine" userId="4999395f-645c-4dfd-b632-fbe39d013f0d" providerId="ADAL" clId="{704E2E44-6C6B-4A66-9850-B0025F17DE63}" dt="2020-09-03T14:55:13.228" v="3" actId="20577"/>
        <pc:sldMkLst>
          <pc:docMk/>
          <pc:sldMk cId="0" sldId="256"/>
        </pc:sldMkLst>
        <pc:spChg chg="mod">
          <ac:chgData name="Klauck, Katherine" userId="4999395f-645c-4dfd-b632-fbe39d013f0d" providerId="ADAL" clId="{704E2E44-6C6B-4A66-9850-B0025F17DE63}" dt="2020-09-03T14:55:13.228" v="3" actId="20577"/>
          <ac:spMkLst>
            <pc:docMk/>
            <pc:sldMk cId="0" sldId="256"/>
            <ac:spMk id="3089" creationId="{CB58E9EF-ECA1-49BA-A224-6B7B6118F4C2}"/>
          </ac:spMkLst>
        </pc:spChg>
        <pc:spChg chg="mod">
          <ac:chgData name="Klauck, Katherine" userId="4999395f-645c-4dfd-b632-fbe39d013f0d" providerId="ADAL" clId="{704E2E44-6C6B-4A66-9850-B0025F17DE63}" dt="2020-09-03T14:55:09.113" v="2" actId="20577"/>
          <ac:spMkLst>
            <pc:docMk/>
            <pc:sldMk cId="0" sldId="256"/>
            <ac:spMk id="3090" creationId="{BC88834A-91AF-4D27-9B42-9936DC32BFA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itle 1">
            <a:extLst>
              <a:ext uri="{FF2B5EF4-FFF2-40B4-BE49-F238E27FC236}">
                <a16:creationId xmlns:a16="http://schemas.microsoft.com/office/drawing/2014/main" id="{DC617486-7BB9-4D31-BE1A-C864A8D113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9" name="Subtitle 2">
            <a:extLst>
              <a:ext uri="{FF2B5EF4-FFF2-40B4-BE49-F238E27FC236}">
                <a16:creationId xmlns:a16="http://schemas.microsoft.com/office/drawing/2014/main" id="{7315C9FC-8849-4BBF-A039-F692478714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60" name="Date Placeholder 3">
            <a:extLst>
              <a:ext uri="{FF2B5EF4-FFF2-40B4-BE49-F238E27FC236}">
                <a16:creationId xmlns:a16="http://schemas.microsoft.com/office/drawing/2014/main" id="{9E33832F-8433-407A-84AB-CE1DF8BD71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fld id="{FE176130-2F1E-41B0-BCC5-C3A45EFD1C98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2061" name="Footer Placeholder 4">
            <a:extLst>
              <a:ext uri="{FF2B5EF4-FFF2-40B4-BE49-F238E27FC236}">
                <a16:creationId xmlns:a16="http://schemas.microsoft.com/office/drawing/2014/main" id="{B96D8007-232A-4997-9AB6-519E680B6A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62" name="Slide Number Placeholder 5">
            <a:extLst>
              <a:ext uri="{FF2B5EF4-FFF2-40B4-BE49-F238E27FC236}">
                <a16:creationId xmlns:a16="http://schemas.microsoft.com/office/drawing/2014/main" id="{CE70CC84-D660-42C3-9213-793319C851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fld id="{8ED0B762-FA18-4C7E-93FD-ABC1A61FFE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E7ED-1292-45A7-B570-A6F92C83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5DB0A-20D3-4DA5-8590-D7185545C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65AA7-3904-4BBD-A74D-A17C04C2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9F0B1-F8D6-4E83-9357-6E71F007EF62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A40AF-6F2B-45BE-936B-9BC24B7D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84AB2-1D27-4F84-B23D-63D93CB0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3E713-229F-41C9-A508-0AD4E3CA1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88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3B22D-19FE-4B91-B840-18BEB75C0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3BDEC-E040-4CB8-9B2B-930492282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BA6AD-AC80-44D1-B016-31BE6542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EEF419-09F4-4226-B692-A3EEAB7DD9C7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F4463-B3D9-4CDE-B233-5C2B21FD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37200-A8AA-4297-9369-B1BC7221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ADD15-B730-4AD4-9B90-EBE7606F3E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80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44A5-5ECD-47E6-9A45-982560F4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7A0A-3EEA-40D0-83FB-6C17D0A0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800BC-A66F-479A-B4F0-EF18A97B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ED4139-0FA4-47C0-BFD2-AB95377FE43A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05A63-4FED-4784-AC60-18FEFEE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025A1-CFB5-4B25-B826-DCC17944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6E9D5-C454-4D29-A5C4-E9CA62F2F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68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21C0-5E4F-4CD6-A6D9-36E328FF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394B8-10BF-4A6D-907D-DF9577615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4CC9F-55CE-42D8-9B49-7A1EEF41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46701-CB3D-43EA-A142-FFA3FC648CC0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5AAD-75FA-47FF-A2B3-05124397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A087-522F-4FF8-83ED-0E037368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2C7F3-412E-4DEE-8004-052E4A826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86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299F-F54A-422B-B7E7-97D110E9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DA542-5D5F-48B6-9033-1B3296225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E46CF-2E0C-4DA0-829D-922F44921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ECBA7-285D-4C56-B367-4A6F83DA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9617FC-C7C0-4781-A7FC-DBF626033577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477EC-8DB7-436F-A77D-F59D7198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BB87D-163E-47F3-8E43-D6AC6AC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B946-E30B-4705-9022-9DB7CF74E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07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3B7C-A283-46A4-A0DC-1FDC3420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A5139-E9F1-4847-87D2-09D589DC7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44E66-5D29-402F-ACCA-7777C8F3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98A78-88DE-494E-8C08-792BCFA32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D954F-319C-4DD2-9DFF-4C4D74475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493AE-53E1-4E60-93D1-5DB1CCBF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38B7E2-697E-4DE2-8F82-2269C250985A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000451-CAA6-4A8A-92E0-314891D2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677FA-3C70-4227-B30A-B7D072F1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A6140-12E0-431D-9678-BB87C5259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2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D39D-5749-449F-AEDC-58591239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55F98-C2B8-4FB1-B8C0-2AFEE9F5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3EE48-AD0C-42E2-8C93-0E8BD7183A20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425E3-A175-4343-A36C-21C1D755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4B8FC-793F-46BB-BCE6-7F4711E7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329FE-062F-4537-B0BB-4C641A3D2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1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1BE6B-F3CF-4030-9456-DA3FC46F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575FE-B31A-4DC6-AB2D-8B54454069FA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AE06D-49DC-4E3C-9E66-05FC6A41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F7773-8180-4BFA-A7B7-28F73102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2D455-A5FA-4A1E-9638-64E4678E7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3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EDB4-2253-418C-90D2-E04B6480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4D667-1402-4534-8EA3-B7742A414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38841-2A9D-4AE4-966D-B2201202B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B4792-4BF7-45FA-B538-FDE6D1F0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5BA3D-C0B7-4283-AA1F-F1761BA5BB28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3C71D-57E0-49B9-ACA1-21507C0E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3D517-2994-4E09-BE59-11E2877B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E8A81-275B-4BF4-844F-8BB29ABDF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7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0219-CC71-49E2-8E73-67026BA2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9B1BC-5535-4748-9AF6-73AF04DF2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1F169-9485-43FB-95CB-5A2D933D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08809-E6EF-4E62-BD84-99B05A61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D275B-696B-4457-976D-9AA2D0261322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6D61A-73CB-49A4-8B02-BE81BA5A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4562D-F51A-4D01-A293-E023C1A5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B5675-1565-4A7E-A189-2F6B9EB17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08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A8A05F7-6723-46BD-AE07-E55C0507C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5AFB5C1-57E1-45CA-84C5-C86E9B63E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Date Placeholder 3">
            <a:extLst>
              <a:ext uri="{FF2B5EF4-FFF2-40B4-BE49-F238E27FC236}">
                <a16:creationId xmlns:a16="http://schemas.microsoft.com/office/drawing/2014/main" id="{71256A0C-EA66-4DBC-A19E-F5853B1BF4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fld id="{5FE9926B-B4A7-4E18-9AF9-4C28D2A48238}" type="datetime1">
              <a:rPr lang="en-US" altLang="en-US"/>
              <a:pPr/>
              <a:t>9/3/2020</a:t>
            </a:fld>
            <a:endParaRPr lang="en-US" altLang="en-US"/>
          </a:p>
        </p:txBody>
      </p:sp>
      <p:sp>
        <p:nvSpPr>
          <p:cNvPr id="1030" name="Footer Placeholder 4">
            <a:extLst>
              <a:ext uri="{FF2B5EF4-FFF2-40B4-BE49-F238E27FC236}">
                <a16:creationId xmlns:a16="http://schemas.microsoft.com/office/drawing/2014/main" id="{89891D7C-9CA9-40EA-A6D4-A5537AD5A6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031" name="Slide Number Placeholder 5">
            <a:extLst>
              <a:ext uri="{FF2B5EF4-FFF2-40B4-BE49-F238E27FC236}">
                <a16:creationId xmlns:a16="http://schemas.microsoft.com/office/drawing/2014/main" id="{929CD699-B528-4734-A374-6D5718E72A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fld id="{326D0654-8448-4113-9EF3-52BAF5DBD6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>
            <a:alpha val="8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Box 7">
            <a:extLst>
              <a:ext uri="{FF2B5EF4-FFF2-40B4-BE49-F238E27FC236}">
                <a16:creationId xmlns:a16="http://schemas.microsoft.com/office/drawing/2014/main" id="{CB58E9EF-ECA1-49BA-A224-6B7B6118F4C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6050" y="153988"/>
            <a:ext cx="587794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en-US" sz="2700" b="1">
                <a:solidFill>
                  <a:schemeClr val="bg1"/>
                </a:solidFill>
                <a:cs typeface="Arial" panose="020B0604020202020204" pitchFamily="34" charset="0"/>
              </a:rPr>
              <a:t>Géométrie</a:t>
            </a:r>
            <a:endParaRPr lang="fr-CA" altLang="en-US" sz="27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90" name="TextBox 8">
            <a:extLst>
              <a:ext uri="{FF2B5EF4-FFF2-40B4-BE49-F238E27FC236}">
                <a16:creationId xmlns:a16="http://schemas.microsoft.com/office/drawing/2014/main" id="{BC88834A-91AF-4D27-9B42-9936DC32BFA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1" y="749300"/>
            <a:ext cx="4581798" cy="63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fr-CA" alt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Allez à </a:t>
            </a:r>
            <a:r>
              <a:rPr lang="fr-CA" altLang="en-US" sz="2200" b="1" i="1" dirty="0">
                <a:solidFill>
                  <a:schemeClr val="bg1"/>
                </a:solidFill>
                <a:cs typeface="Arial" panose="020B0604020202020204" pitchFamily="34" charset="0"/>
              </a:rPr>
              <a:t>Le mur du château</a:t>
            </a:r>
          </a:p>
          <a:p>
            <a:pPr eaLnBrk="1" hangingPunct="1"/>
            <a:endParaRPr lang="en-US" alt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fr-CA" alt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Ouvrez et téléchargez la fiche reproductible Parent Info pour obtenir de nombreuses idées afin d’aider votre enfant à en savoir plus sur les structures en 3-D</a:t>
            </a:r>
          </a:p>
          <a:p>
            <a:pPr eaLnBrk="1" hangingPunct="1"/>
            <a:endParaRPr lang="en-US" alt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fr-CA" alt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Essayez cette activité :</a:t>
            </a:r>
          </a:p>
          <a:p>
            <a:pPr eaLnBrk="1" hangingPunct="1"/>
            <a:r>
              <a:rPr lang="fr-CA" alt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Construisez une structure à la maison à l’aide de blocs de construction, d’emballages recyclés propres ou d’autres objets. Discutez de quels blocs ou objets seraient les meilleurs pour construire une base solide. </a:t>
            </a:r>
          </a:p>
          <a:p>
            <a:pPr eaLnBrk="1" hangingPunct="1"/>
            <a:endParaRPr lang="en-US" alt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091" name="Picture 3" descr="A picture containing table, bedroom, room, manDescription automatically generated">
            <a:extLst>
              <a:ext uri="{FF2B5EF4-FFF2-40B4-BE49-F238E27FC236}">
                <a16:creationId xmlns:a16="http://schemas.microsoft.com/office/drawing/2014/main" id="{9C562BEC-FBF9-4B6B-B3F8-FB494762B1B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277938"/>
            <a:ext cx="7089775" cy="47196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092" name="Picture 5">
            <a:extLst>
              <a:ext uri="{FF2B5EF4-FFF2-40B4-BE49-F238E27FC236}">
                <a16:creationId xmlns:a16="http://schemas.microsoft.com/office/drawing/2014/main" id="{943EB819-18AA-47E1-8036-A0F4A4F5558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279400"/>
            <a:ext cx="1511300" cy="21701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8362.0"/>
  <p:tag name="AS_RELEASE_DATE" val="2018.01.17"/>
  <p:tag name="AS_TITLE" val="Aspose.Slides for .NET 4.0 Client Profile"/>
  <p:tag name="AS_VERSION" val="1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Calibri" panose="020F050202020403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36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Kus, Miranda</dc:creator>
  <cp:keywords/>
  <dc:description/>
  <cp:lastModifiedBy>Klauck, Katherine</cp:lastModifiedBy>
  <cp:revision>18</cp:revision>
  <cp:lastPrinted>1601-01-01T00:00:00Z</cp:lastPrinted>
  <dcterms:created xsi:type="dcterms:W3CDTF">2020-04-30T13:20:53Z</dcterms:created>
  <dcterms:modified xsi:type="dcterms:W3CDTF">2020-09-03T14:55:13Z</dcterms:modified>
  <cp:category/>
</cp:coreProperties>
</file>