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595"/>
  </p:normalViewPr>
  <p:slideViewPr>
    <p:cSldViewPr snapToGrid="0" snapToObjects="1">
      <p:cViewPr varScale="1">
        <p:scale>
          <a:sx n="68" d="100"/>
          <a:sy n="68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DCC2163D-D9B5-4D39-9202-129B31DCF44E}"/>
    <pc:docChg chg="modSld">
      <pc:chgData name="Klauck, Katherine" userId="4999395f-645c-4dfd-b632-fbe39d013f0d" providerId="ADAL" clId="{DCC2163D-D9B5-4D39-9202-129B31DCF44E}" dt="2020-09-03T14:54:48.529" v="1" actId="20577"/>
      <pc:docMkLst>
        <pc:docMk/>
      </pc:docMkLst>
      <pc:sldChg chg="modSp">
        <pc:chgData name="Klauck, Katherine" userId="4999395f-645c-4dfd-b632-fbe39d013f0d" providerId="ADAL" clId="{DCC2163D-D9B5-4D39-9202-129B31DCF44E}" dt="2020-09-03T14:54:48.529" v="1" actId="20577"/>
        <pc:sldMkLst>
          <pc:docMk/>
          <pc:sldMk cId="0" sldId="257"/>
        </pc:sldMkLst>
        <pc:spChg chg="mod">
          <ac:chgData name="Klauck, Katherine" userId="4999395f-645c-4dfd-b632-fbe39d013f0d" providerId="ADAL" clId="{DCC2163D-D9B5-4D39-9202-129B31DCF44E}" dt="2020-09-03T14:54:48.529" v="1" actId="20577"/>
          <ac:spMkLst>
            <pc:docMk/>
            <pc:sldMk cId="0" sldId="257"/>
            <ac:spMk id="3089" creationId="{9E8D82B4-1F75-4CD8-83BC-17B42AB601DE}"/>
          </ac:spMkLst>
        </pc:spChg>
        <pc:spChg chg="mod">
          <ac:chgData name="Klauck, Katherine" userId="4999395f-645c-4dfd-b632-fbe39d013f0d" providerId="ADAL" clId="{DCC2163D-D9B5-4D39-9202-129B31DCF44E}" dt="2020-09-03T14:49:44.081" v="0" actId="20577"/>
          <ac:spMkLst>
            <pc:docMk/>
            <pc:sldMk cId="0" sldId="257"/>
            <ac:spMk id="3090" creationId="{40AFCF38-B65C-4F3A-BB97-2759A95652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>
            <a:extLst>
              <a:ext uri="{FF2B5EF4-FFF2-40B4-BE49-F238E27FC236}">
                <a16:creationId xmlns:a16="http://schemas.microsoft.com/office/drawing/2014/main" id="{7D514A08-82D6-4A79-8DB3-1B4D179D40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9" name="Subtitle 2">
            <a:extLst>
              <a:ext uri="{FF2B5EF4-FFF2-40B4-BE49-F238E27FC236}">
                <a16:creationId xmlns:a16="http://schemas.microsoft.com/office/drawing/2014/main" id="{34934B74-55A1-49AE-A387-B09C527B32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60" name="Date Placeholder 3">
            <a:extLst>
              <a:ext uri="{FF2B5EF4-FFF2-40B4-BE49-F238E27FC236}">
                <a16:creationId xmlns:a16="http://schemas.microsoft.com/office/drawing/2014/main" id="{704B5013-9483-4C13-8DE5-69BCEAF668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3753173D-403B-4C02-B55F-BCF486751199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2061" name="Footer Placeholder 4">
            <a:extLst>
              <a:ext uri="{FF2B5EF4-FFF2-40B4-BE49-F238E27FC236}">
                <a16:creationId xmlns:a16="http://schemas.microsoft.com/office/drawing/2014/main" id="{6355AD89-1719-4ED8-8838-69DA32B55C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62" name="Slide Number Placeholder 5">
            <a:extLst>
              <a:ext uri="{FF2B5EF4-FFF2-40B4-BE49-F238E27FC236}">
                <a16:creationId xmlns:a16="http://schemas.microsoft.com/office/drawing/2014/main" id="{F6A6A17E-B4FC-431D-B226-7A1A21ADF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31E33A86-8201-41B0-AF61-48E815BEF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D3F2-8DD1-4B62-85AB-871C4DF8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0447-9224-4AEB-B0E5-D1E273212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5B75-8B2D-4EE8-9FC7-CF2944DA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72050-0AE9-4A1E-8912-A879E9E681DE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80C0-5A2F-4276-8210-E8FA943C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937E-E39D-44D4-BCF3-BA13CEA9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BBC0-BA26-44EB-AB9A-A36C40928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2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67B55-3F21-440D-B012-70173BD1D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EEDBB-BDC6-4E76-A242-F2B40DED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149D-C327-4903-9480-5AC1A223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7CD0B-A7BA-424C-80E5-5B8B465E1174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8636-9E60-40F7-BD66-DBD6A21B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846F-A164-4DEA-BCD4-A2AB072E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ECB92-364B-4E36-BFA6-A5AC5F33D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4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2B73-2CA3-4FC8-925F-CC338074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3E3B-6CB8-41D1-B236-98CB18FE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6BF8-AE8C-40B6-918B-E6B54017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09550-D46F-4AE8-ABB6-B79FFD7B420E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2967-5B00-4055-B34C-2F923C6B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6C5E-8BF5-49E7-A97A-4337DF41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B494E-8543-4ABC-90A9-2C5610738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E86D-B369-41AA-AB07-28F7A3AB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E2BB1-35BD-4A6C-879C-2A14574E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9289-70DA-4695-A16F-8A1CE6B5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D305A-A773-4675-9F83-3D1129DBFFDF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8F92-E2F6-4E30-BE97-41FE91C1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A1E3-F1BA-4489-A7FD-A7DA63BD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E85B-44A2-4F1C-A902-B5C372B0A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7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2063-81F6-418E-A8FE-6F46A444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10A2-CF56-4B96-999B-EF1402926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6833B-298E-498D-96ED-202EAB5D4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2CB7E-3569-41D4-9992-7315EEBC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988E5-51EC-461E-BE79-A931AC5BFEBA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4AC65-6D6A-497F-9534-040FD0EA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3651-07B0-4FB4-B73C-9891982E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A4DF-9A24-4F8C-8664-1125F83D0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2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4875-B568-4670-BB26-BACF4FA6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1EB8-82E2-4190-AB25-68960AC2B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4C64-4C5C-423A-858C-86B5C6270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52C17-77D7-4058-A3D5-A820780A5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B5587-65D3-4C32-ACBF-4B058041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8AE4C-8838-4E40-BCCC-453D7065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13F19-52F1-413A-89DC-BEF084712CC8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AF7F7-2897-45BE-8501-6FE93ACE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410C1-DC78-42DE-B148-B6CB35DF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04F0A-666F-4DDB-9017-E114716BC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3E67-7494-4DFB-A498-057233A1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BD95-7FBD-4BF4-A369-92975C79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C7009-0778-42A5-BEFC-AC7D18652D90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2D1AB-9C8D-4785-B892-9F303218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E5658-4725-421C-8ECF-00E0CAC8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82D0-C50B-49F6-8618-E6C1BBDE5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2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E804D-5303-4509-AF05-89F44257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989A0-777D-41BB-A2FA-3D5751E62FE7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72EAB-2454-4918-AE7E-B44019ED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519C-8668-4960-93E4-6FBA4AA0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1A3BC-9C0F-45BF-8B40-953C22934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2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FEDF-8096-4DFB-8E28-2C42BEB8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916E-D0E7-4C89-AE43-9E009E03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9B5EC-01C9-43E0-ADFE-3CDD9AA73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99CF9-1AB9-44F8-9586-8E4084EF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7B423-BCA2-4EFF-A088-29DAEB706908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70135-E9DE-43B7-884A-FF60245E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03CD-B0A6-43B8-B058-A31BDDC9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73FD0-1AEF-491F-8D3A-5D5752C4D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0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3B1D-8ED2-4AB5-B98B-E8697E06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5C0A9-D570-4650-ABA8-7158AB271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7036-B6BF-4AE9-ABB6-E1C0F92F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FA46-06E7-48FC-A08B-6D547690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6F021-8DAC-43AB-B849-BCFCCB4C8207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60191-F2D2-4922-B899-4F355314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BDD09-A6EB-4B9A-85BC-68399475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4D7F-C328-4B96-BF17-7B4C38B4A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3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B7085B5-965A-49E2-9B66-E4DAFC2FC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24D6737-CBE6-4F28-BA2A-E3A89A7AA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Date Placeholder 3">
            <a:extLst>
              <a:ext uri="{FF2B5EF4-FFF2-40B4-BE49-F238E27FC236}">
                <a16:creationId xmlns:a16="http://schemas.microsoft.com/office/drawing/2014/main" id="{BB606D83-7964-4955-BAC3-E589F276AA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1619F52B-F4DA-4037-A68F-966FD0D48221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1F9D5494-E667-4A28-AD5B-EC2EC3A2E8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4A1EE11C-EC3F-4732-9FED-EF3FB4A22C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ADBA6CDF-CB3D-4243-910E-6C91D05D5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Box 7">
            <a:extLst>
              <a:ext uri="{FF2B5EF4-FFF2-40B4-BE49-F238E27FC236}">
                <a16:creationId xmlns:a16="http://schemas.microsoft.com/office/drawing/2014/main" id="{9E8D82B4-1F75-4CD8-83BC-17B42AB601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6050" y="153988"/>
            <a:ext cx="739011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CA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 </a:t>
            </a:r>
            <a:r>
              <a:rPr kumimoji="0" lang="fr-CA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soustraction </a:t>
            </a:r>
          </a:p>
        </p:txBody>
      </p:sp>
      <p:sp>
        <p:nvSpPr>
          <p:cNvPr id="3090" name="TextBox 8">
            <a:extLst>
              <a:ext uri="{FF2B5EF4-FFF2-40B4-BE49-F238E27FC236}">
                <a16:creationId xmlns:a16="http://schemas.microsoft.com/office/drawing/2014/main" id="{40AFCF38-B65C-4F3A-BB97-2759A95652F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749300"/>
            <a:ext cx="498792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127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Allez à </a:t>
            </a:r>
            <a:r>
              <a:rPr kumimoji="0" lang="fr-CA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boulangerie d’</a:t>
            </a:r>
            <a:r>
              <a:rPr kumimoji="0" lang="fr-CA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Array</a:t>
            </a:r>
            <a:endParaRPr kumimoji="0" lang="fr-CA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Utilisez l’option de lecture à haute </a:t>
            </a:r>
            <a:b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voix si vous voulez.</a:t>
            </a:r>
          </a:p>
          <a:p>
            <a:pPr marL="127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Passez aux pages 4 et 5 et discutez </a:t>
            </a:r>
            <a:b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 questions suivantes 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 sont disposés les muffins dans chaque plateau?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 compterais-tu les muffins dans chaque plateau?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Combien de muffins penses-tu </a:t>
            </a:r>
            <a:b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 M. Vachon commande?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91" name="Picture 3" descr="A bunch of food is on displayDescription automatically generated">
            <a:extLst>
              <a:ext uri="{FF2B5EF4-FFF2-40B4-BE49-F238E27FC236}">
                <a16:creationId xmlns:a16="http://schemas.microsoft.com/office/drawing/2014/main" id="{CBF4B295-9B21-4116-88C0-69462EC6EAB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049338"/>
            <a:ext cx="6551613" cy="4759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92" name="Picture 5" descr="A display in a store filled with lots of foodDescription automatically generated">
            <a:extLst>
              <a:ext uri="{FF2B5EF4-FFF2-40B4-BE49-F238E27FC236}">
                <a16:creationId xmlns:a16="http://schemas.microsoft.com/office/drawing/2014/main" id="{5437361B-64FF-4296-BFB7-061DD9C268A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5005388"/>
            <a:ext cx="1196975" cy="1606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23</cp:revision>
  <dcterms:created xsi:type="dcterms:W3CDTF">2020-04-30T13:20:53Z</dcterms:created>
  <dcterms:modified xsi:type="dcterms:W3CDTF">2020-09-03T14:54:54Z</dcterms:modified>
</cp:coreProperties>
</file>