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F809E-6F1D-4B97-B09C-818B40545689}" v="1" dt="2020-09-03T14:54:06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94619"/>
  </p:normalViewPr>
  <p:slideViewPr>
    <p:cSldViewPr snapToGrid="0" snapToObjects="1">
      <p:cViewPr varScale="1">
        <p:scale>
          <a:sx n="68" d="100"/>
          <a:sy n="68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A34F809E-6F1D-4B97-B09C-818B40545689}"/>
    <pc:docChg chg="modSld">
      <pc:chgData name="Klauck, Katherine" userId="4999395f-645c-4dfd-b632-fbe39d013f0d" providerId="ADAL" clId="{A34F809E-6F1D-4B97-B09C-818B40545689}" dt="2020-09-03T14:54:06.830" v="0"/>
      <pc:docMkLst>
        <pc:docMk/>
      </pc:docMkLst>
      <pc:sldChg chg="delSp">
        <pc:chgData name="Klauck, Katherine" userId="4999395f-645c-4dfd-b632-fbe39d013f0d" providerId="ADAL" clId="{A34F809E-6F1D-4B97-B09C-818B40545689}" dt="2020-09-03T14:54:06.830" v="0"/>
        <pc:sldMkLst>
          <pc:docMk/>
          <pc:sldMk cId="2193102466" sldId="256"/>
        </pc:sldMkLst>
        <pc:spChg chg="del">
          <ac:chgData name="Klauck, Katherine" userId="4999395f-645c-4dfd-b632-fbe39d013f0d" providerId="ADAL" clId="{A34F809E-6F1D-4B97-B09C-818B40545689}" dt="2020-09-03T14:54:06.830" v="0"/>
          <ac:spMkLst>
            <pc:docMk/>
            <pc:sldMk cId="2193102466" sldId="256"/>
            <ac:spMk id="8" creationId="{F1EBD689-7E61-AE47-B20A-693174854B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B805-1E1A-B046-8564-96A4F70FF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77EFE-BF78-D742-A2C5-EBCA718F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CEB0-AE52-4142-9389-8982D95F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8D61-CF3E-EE46-8796-626B19C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AB6-8046-9342-83AA-463539DB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022-5C57-5F4F-AFBE-2CE36236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6CD78-3735-FA47-B3C1-C1E3BA8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FF14-42FD-1C42-889A-EE876F73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E0EA-17D9-EE43-BF51-F430156F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092A-3421-0243-ABFC-7FD30AD2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E99DE-B917-BB43-A2DA-A9CDC4C8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3005D-D097-1242-99D3-D463279E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0703-425D-B544-8A4D-16F4BAC2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6317-9DDC-7246-AC77-75A714E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D3AF-DFE5-D647-B4DD-CD2F1D0A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472-BA56-4A43-A30C-737FB24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02EB-FA2C-7445-862F-00D81C67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4878-CB28-5E42-8C37-47F07DB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B89D-02C1-9C4B-B677-C071F913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AA27C-2451-FB43-92E8-1752D81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6892-984F-2145-8FE7-841C2F1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76D2-912A-9247-9FF7-3CC3EF5C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B7E8-13BA-FC4F-B83B-76DBBD6A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C853-1DDF-8D4E-A9D3-0DB0C54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FCB-37C9-844F-BD74-E6D31344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287-A15B-4E4C-B61F-1B37A39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351-BE6A-764A-BD72-DAAD60A2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3FEFE-DBD1-FA45-90AE-C4147196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2A5BD-B494-114D-9406-2DE65052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CF2D4-FCC6-F34A-84EA-ADCD706A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A1F17-0031-B44C-8FF4-0AA1418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422C-B476-0D4B-ADED-C1BC0351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F98BC-5A5E-074A-BC6E-8906F759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B1226-81B6-0E41-ABE8-9D9BEC9E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EC038-0A99-6E48-91FB-5D7558FA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1C974-FDA3-8849-91E1-77720D0A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22B28-52BF-994E-8DB5-05F9F41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5073B-E6E2-6544-BD6D-422DBC5B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F2AC5-3EDE-F143-95C8-71E4C0A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B3E-5075-1444-A38A-2AC42DA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3876A-042D-3F42-80DC-F9378921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D932-319F-E64C-81A4-1F63EB6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943E-70D5-EE48-8181-D01473BD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F846-EAF2-1C49-8BBE-A4F0F8CD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592A5-5B31-8043-BC70-7D680B14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F202-058A-F346-9E4C-764A8335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4C7-09C5-7342-A943-EBD2CC51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06FF-7D27-FD40-9A0C-3E6376DA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6E22-147F-9E4C-AC8D-A9287D87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751F-C1DE-0A49-A337-6F165077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1DF1-6C70-984F-82D3-DE8B964C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9CD8-7CCA-8C4A-A78C-B432398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AD04-E373-1F4D-9F9D-61867BAF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01586-B520-0647-A346-B87183776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6DFE-6A2A-4340-A98D-B7DA1CB86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1F02D-034E-A64D-B18D-899AB2A7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98416-50CF-C249-AAE1-FECAFC1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040F8-1710-9B4E-A353-007AFC46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5F9E4-3059-FD4D-B2F7-B43F1293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B613-2A74-9A43-BDAF-3E4C01BA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8C9A-0052-8243-B883-304E20036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C4B6-E48C-0B4F-B0D2-FFB23E5C2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AF34-7AD1-504E-B15D-DDCB19FEC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erson&#10;&#10;Description automatically generated">
            <a:extLst>
              <a:ext uri="{FF2B5EF4-FFF2-40B4-BE49-F238E27FC236}">
                <a16:creationId xmlns:a16="http://schemas.microsoft.com/office/drawing/2014/main" id="{1874FE0E-E14D-0844-B8DC-2D0F73894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37" y="152400"/>
            <a:ext cx="9207500" cy="655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145364" y="926757"/>
            <a:ext cx="2693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/>
              <a:t>Use </a:t>
            </a:r>
            <a:r>
              <a:rPr lang="en-US" dirty="0"/>
              <a:t>the </a:t>
            </a:r>
            <a:r>
              <a:rPr lang="en-US" i="1" dirty="0"/>
              <a:t>Gr 1 Mathology Little Book </a:t>
            </a:r>
            <a:r>
              <a:rPr lang="en-US" dirty="0"/>
              <a:t>to have students count, compare and order to 20. </a:t>
            </a:r>
          </a:p>
          <a:p>
            <a:endParaRPr lang="en-US" dirty="0"/>
          </a:p>
          <a:p>
            <a:r>
              <a:rPr lang="en-US" b="1" dirty="0"/>
              <a:t>Ask</a:t>
            </a:r>
            <a:r>
              <a:rPr lang="en-US" dirty="0"/>
              <a:t>: </a:t>
            </a:r>
          </a:p>
          <a:p>
            <a:r>
              <a:rPr lang="en-US" dirty="0"/>
              <a:t>How many turtles do you see?</a:t>
            </a:r>
          </a:p>
          <a:p>
            <a:endParaRPr lang="en-US" dirty="0"/>
          </a:p>
          <a:p>
            <a:r>
              <a:rPr lang="en-US" dirty="0"/>
              <a:t>How many animals do you see? Show how you know.</a:t>
            </a:r>
          </a:p>
          <a:p>
            <a:endParaRPr lang="en-US" dirty="0"/>
          </a:p>
          <a:p>
            <a:r>
              <a:rPr lang="en-US" dirty="0"/>
              <a:t>Are there more turtles or beavers? How many more?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8D9FFA-6C79-0643-931A-587D1397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93" y="4987568"/>
            <a:ext cx="2446637" cy="155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C4EC64149EF4FBF8EB3918D2694D9" ma:contentTypeVersion="12" ma:contentTypeDescription="Create a new document." ma:contentTypeScope="" ma:versionID="4951d4d783f3269eb18d5b67854f3ab2">
  <xsd:schema xmlns:xsd="http://www.w3.org/2001/XMLSchema" xmlns:xs="http://www.w3.org/2001/XMLSchema" xmlns:p="http://schemas.microsoft.com/office/2006/metadata/properties" xmlns:ns3="145b79ef-5e57-4075-b690-4e25e92432e5" xmlns:ns4="f14d522e-d8b1-486d-878b-18e6af655103" targetNamespace="http://schemas.microsoft.com/office/2006/metadata/properties" ma:root="true" ma:fieldsID="6eee8ff7fb20e8f34798053e42c928c8" ns3:_="" ns4:_="">
    <xsd:import namespace="145b79ef-5e57-4075-b690-4e25e92432e5"/>
    <xsd:import namespace="f14d522e-d8b1-486d-878b-18e6af6551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b79ef-5e57-4075-b690-4e25e924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522e-d8b1-486d-878b-18e6af655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CFB7B-4B56-4019-8304-8000C3BBBE1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145b79ef-5e57-4075-b690-4e25e92432e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14d522e-d8b1-486d-878b-18e6af6551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913C7D-9547-4E67-8F19-09FC9365C9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16E91-DF54-4F01-B78D-6ACDCFDFD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b79ef-5e57-4075-b690-4e25e92432e5"/>
    <ds:schemaRef ds:uri="f14d522e-d8b1-486d-878b-18e6af655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Miranda</dc:creator>
  <cp:lastModifiedBy>Klauck, Katherine</cp:lastModifiedBy>
  <cp:revision>4</cp:revision>
  <dcterms:created xsi:type="dcterms:W3CDTF">2020-04-30T13:20:53Z</dcterms:created>
  <dcterms:modified xsi:type="dcterms:W3CDTF">2020-09-03T14:54:13Z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0x010100A56C4EC64149EF4FBF8EB3918D2694D9</vt:lpwstr>
  </property>
</Properties>
</file>