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F35966-F283-4C55-82E1-87471220420C}" v="1" dt="2020-09-03T14:53:40.2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3"/>
  </p:normalViewPr>
  <p:slideViewPr>
    <p:cSldViewPr snapToGrid="0" snapToObjects="1">
      <p:cViewPr varScale="1">
        <p:scale>
          <a:sx n="68" d="100"/>
          <a:sy n="68" d="100"/>
        </p:scale>
        <p:origin x="6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auck, Katherine" userId="4999395f-645c-4dfd-b632-fbe39d013f0d" providerId="ADAL" clId="{6FF35966-F283-4C55-82E1-87471220420C}"/>
    <pc:docChg chg="modSld">
      <pc:chgData name="Klauck, Katherine" userId="4999395f-645c-4dfd-b632-fbe39d013f0d" providerId="ADAL" clId="{6FF35966-F283-4C55-82E1-87471220420C}" dt="2020-09-03T14:53:49.298" v="6" actId="1076"/>
      <pc:docMkLst>
        <pc:docMk/>
      </pc:docMkLst>
      <pc:sldChg chg="addSp modSp">
        <pc:chgData name="Klauck, Katherine" userId="4999395f-645c-4dfd-b632-fbe39d013f0d" providerId="ADAL" clId="{6FF35966-F283-4C55-82E1-87471220420C}" dt="2020-09-03T14:53:49.298" v="6" actId="1076"/>
        <pc:sldMkLst>
          <pc:docMk/>
          <pc:sldMk cId="1406067195" sldId="257"/>
        </pc:sldMkLst>
        <pc:picChg chg="add mod">
          <ac:chgData name="Klauck, Katherine" userId="4999395f-645c-4dfd-b632-fbe39d013f0d" providerId="ADAL" clId="{6FF35966-F283-4C55-82E1-87471220420C}" dt="2020-09-03T14:53:49.298" v="6" actId="1076"/>
          <ac:picMkLst>
            <pc:docMk/>
            <pc:sldMk cId="1406067195" sldId="257"/>
            <ac:picMk id="3" creationId="{C695CA27-CB1A-4AB2-816E-144864C94FDA}"/>
          </ac:picMkLst>
        </pc:picChg>
        <pc:picChg chg="mod modCrop">
          <ac:chgData name="Klauck, Katherine" userId="4999395f-645c-4dfd-b632-fbe39d013f0d" providerId="ADAL" clId="{6FF35966-F283-4C55-82E1-87471220420C}" dt="2020-09-03T14:53:46.575" v="5" actId="1076"/>
          <ac:picMkLst>
            <pc:docMk/>
            <pc:sldMk cId="1406067195" sldId="257"/>
            <ac:picMk id="5" creationId="{E3DC447F-E994-1A43-B32F-05BFA0BB186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BEFD9-75F0-AE44-8ED5-4FC6228FC3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7ADED1-3D6C-B346-9D0B-5E0811863E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113AB-78BE-D34C-886E-D22AD4C3E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86C-3440-8540-99F1-714E7D430E6F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58C07-D471-6A4D-9F69-62D552FCC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11249-71B3-7641-BE5E-4C8C4B0F7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76AA-283E-0C45-A0D2-190F53547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7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648BD-BC21-DA4E-887D-45DC06983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6774C-1E3D-034B-94D8-54987A0F5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FB716-35A8-A342-BFDB-7EC238D81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86C-3440-8540-99F1-714E7D430E6F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6455B-96EB-9D42-875F-91D7C6A58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29AE0-8251-7A4B-94B0-0EF4C5B52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76AA-283E-0C45-A0D2-190F53547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04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E56EB6-E527-AF41-B3B3-1274DAC07A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E4FF1F-7C1B-E742-9867-E0675001F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7FD2B-0EE9-F647-9A4E-93161EEA6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86C-3440-8540-99F1-714E7D430E6F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7232E-2FF5-5F41-8F38-EADFA91F8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D37E1-960E-C24F-8CF0-202B0C12B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76AA-283E-0C45-A0D2-190F53547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4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7DB3D-ACAE-CD42-B7CA-0AE56046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891E8-90D4-AB43-8475-025128D9E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C8386-1ED4-CD43-9F2C-F99A87030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86C-3440-8540-99F1-714E7D430E6F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3DA72-9359-FB4C-BAEE-3CE6A57A5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BFF61-A168-284A-AEA4-A1BC3823B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76AA-283E-0C45-A0D2-190F53547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3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90C29-DC2D-F24E-A8C0-592C0DEB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7ED4A-3756-394F-8DDE-E8863278C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30517-48EC-0F4C-98A4-6ED94F680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86C-3440-8540-99F1-714E7D430E6F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228E8-C659-414F-8570-81F1CA7E2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CA023-8539-4D4B-A18E-3AD04CEB7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76AA-283E-0C45-A0D2-190F53547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4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64AA7-DE0A-5149-82D1-834B9E3F5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5FB58-7A32-2145-A7B0-CCB269797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1DBD2-CD83-7E4B-BF35-DAF0B2227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75EBCA-5A6E-3F4E-B87C-CDD3CAB43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86C-3440-8540-99F1-714E7D430E6F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E82EA-5A63-5D46-BDED-EE0F44F09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84658-81A7-0D4F-B025-3661DB238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76AA-283E-0C45-A0D2-190F53547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88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C9228-1E32-C948-A70C-2D95A47AB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DAF23-42F6-CD4E-89BD-CC81DDDA8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4ABA26-0C4C-AB45-BE73-C3222B613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989804-54FA-9641-B53C-EAA05C650E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0859BC-ED38-094E-9C9D-B5EDB37CA9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1450B5-843C-9944-A317-A0248617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86C-3440-8540-99F1-714E7D430E6F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A82DD3-3E4B-7447-8AEC-7B84B2A55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69C82-6949-8A40-9EB9-A926AD50B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76AA-283E-0C45-A0D2-190F53547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05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D738A-7728-2B41-9A64-D8E000EB5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25209-ED87-2F4A-9A86-8A0720344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86C-3440-8540-99F1-714E7D430E6F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A6865-3936-B449-8E59-6FC78AF1B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0DC55C-3187-AD4A-9ACA-2F1830F24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76AA-283E-0C45-A0D2-190F53547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6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D18D40-9DE9-4146-B640-5B30C8361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86C-3440-8540-99F1-714E7D430E6F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8458BD-22EB-6C43-AEEA-3E770DC2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862FC6-524D-2A4F-AE6D-EB7C9B804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76AA-283E-0C45-A0D2-190F53547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16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94B40-C2A3-E74A-AC8C-33DDFDD86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5C743-C4CD-BA49-8442-DD10F3E5F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84B79-8494-674D-B314-25654AAAE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2CCFBA-6BC3-AD41-BCFB-0EEE4A21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86C-3440-8540-99F1-714E7D430E6F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5F92D-485D-1D42-9981-96FE3996A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6D85B3-5A64-6642-B01B-122B8E6D0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76AA-283E-0C45-A0D2-190F53547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9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E89B0-3652-F349-8B3F-9B49BB818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4D5049-C130-0146-A2A1-6F402CA050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163F0C-1E68-A648-994E-91EFA6FAC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5415E3-B1ED-834A-ADBD-C7B9EE55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86C-3440-8540-99F1-714E7D430E6F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EBB35C-4D6A-8F40-9834-2606BEFB0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2FF54-D511-AC48-A0B6-89BC72324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76AA-283E-0C45-A0D2-190F53547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2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F29490-08F7-4E48-A8AF-B04DA846A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9A751-3C8F-8D4A-B4DB-E912FF2F1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41047-811C-8D41-8D27-1E8077723D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BA86C-3440-8540-99F1-714E7D430E6F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4D2B7-B03B-1F4D-AC34-E599F99FC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008B0-4131-5442-9D53-07C7352669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776AA-283E-0C45-A0D2-190F53547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97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E3DC447F-E994-1A43-B32F-05BFA0BB18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860" r="2126" b="-2"/>
          <a:stretch/>
        </p:blipFill>
        <p:spPr>
          <a:xfrm>
            <a:off x="280454" y="1306978"/>
            <a:ext cx="11631092" cy="5356175"/>
          </a:xfrm>
          <a:prstGeom prst="rect">
            <a:avLst/>
          </a:prstGeom>
        </p:spPr>
      </p:pic>
      <p:pic>
        <p:nvPicPr>
          <p:cNvPr id="3" name="Picture 2" descr="A person standing in front of a treeDescription automatically generated">
            <a:extLst>
              <a:ext uri="{FF2B5EF4-FFF2-40B4-BE49-F238E27FC236}">
                <a16:creationId xmlns:a16="http://schemas.microsoft.com/office/drawing/2014/main" id="{C695CA27-CB1A-4AB2-816E-144864C94F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3923" y="194847"/>
            <a:ext cx="1293812" cy="1724025"/>
          </a:xfrm>
          <a:prstGeom prst="rect">
            <a:avLst/>
          </a:prstGeom>
          <a:noFill/>
          <a:ln w="9525" cap="flat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  <p:extLst>
      <p:ext uri="{BB962C8B-B14F-4D97-AF65-F5344CB8AC3E}">
        <p14:creationId xmlns:p14="http://schemas.microsoft.com/office/powerpoint/2010/main" val="1406067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Chester, Pierce</dc:creator>
  <cp:lastModifiedBy>Klauck, Katherine</cp:lastModifiedBy>
  <cp:revision>1</cp:revision>
  <dcterms:created xsi:type="dcterms:W3CDTF">2020-06-05T12:24:15Z</dcterms:created>
  <dcterms:modified xsi:type="dcterms:W3CDTF">2020-09-03T14:53:50Z</dcterms:modified>
</cp:coreProperties>
</file>