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1"/>
  </p:notesMasterIdLst>
  <p:sldIdLst>
    <p:sldId id="257" r:id="rId5"/>
    <p:sldId id="261" r:id="rId6"/>
    <p:sldId id="260" r:id="rId7"/>
    <p:sldId id="259" r:id="rId8"/>
    <p:sldId id="262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852F4E9-5F15-36CB-12F7-4CFD2803A145}" name="Sadia Siddiquee" initials="SS" userId="d5365a6db957705a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7D78B5-C0EC-4180-9275-101B332EF850}" v="21" dt="2024-07-02T14:59:52.2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24"/>
    <p:restoredTop sz="86327"/>
  </p:normalViewPr>
  <p:slideViewPr>
    <p:cSldViewPr snapToGrid="0" snapToObjects="1">
      <p:cViewPr varScale="1">
        <p:scale>
          <a:sx n="110" d="100"/>
          <a:sy n="110" d="100"/>
        </p:scale>
        <p:origin x="1968" y="168"/>
      </p:cViewPr>
      <p:guideLst/>
    </p:cSldViewPr>
  </p:slideViewPr>
  <p:outlineViewPr>
    <p:cViewPr>
      <p:scale>
        <a:sx n="33" d="100"/>
        <a:sy n="33" d="100"/>
      </p:scale>
      <p:origin x="0" y="-146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B0295-FF51-C646-8D68-D2F0B24F2EBB}" type="datetimeFigureOut">
              <a:rPr lang="en-US" smtClean="0"/>
              <a:t>10/9/24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217A32-35CA-7A40-AB55-526398C07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49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217A32-35CA-7A40-AB55-526398C0746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58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217A32-35CA-7A40-AB55-526398C0746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446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217A32-35CA-7A40-AB55-526398C0746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217A32-35CA-7A40-AB55-526398C0746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625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217A32-35CA-7A40-AB55-526398C0746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10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217A32-35CA-7A40-AB55-526398C0746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347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6727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ection Title">
            <a:extLst>
              <a:ext uri="{FF2B5EF4-FFF2-40B4-BE49-F238E27FC236}">
                <a16:creationId xmlns:a16="http://schemas.microsoft.com/office/drawing/2014/main" id="{F1E4C1E2-4729-C248-A764-058D18887B6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325769"/>
            <a:ext cx="2257356" cy="276999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4763" indent="0" algn="ctr">
              <a:buNone/>
              <a:tabLst/>
              <a:defRPr sz="20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defRPr sz="2000" b="1" i="0" baseline="0">
                <a:latin typeface="Verdana" panose="020B0604030504040204" pitchFamily="34" charset="0"/>
              </a:defRPr>
            </a:lvl2pPr>
            <a:lvl3pPr>
              <a:defRPr sz="2000" b="1" i="0" baseline="0">
                <a:latin typeface="Verdana" panose="020B0604030504040204" pitchFamily="34" charset="0"/>
              </a:defRPr>
            </a:lvl3pPr>
            <a:lvl4pPr>
              <a:defRPr sz="2000" b="1" i="0" baseline="0">
                <a:latin typeface="Verdana" panose="020B0604030504040204" pitchFamily="34" charset="0"/>
              </a:defRPr>
            </a:lvl4pPr>
            <a:lvl5pPr>
              <a:defRPr sz="2000" b="1" i="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109" name="Subtitle">
            <a:extLst>
              <a:ext uri="{FF2B5EF4-FFF2-40B4-BE49-F238E27FC236}">
                <a16:creationId xmlns:a16="http://schemas.microsoft.com/office/drawing/2014/main" id="{9C050EF8-1E14-3143-8142-4BDC6AFF0C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45127" y="253412"/>
            <a:ext cx="334804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2700" indent="0">
              <a:buNone/>
              <a:tabLst/>
              <a:defRPr sz="2000" b="1" i="0" baseline="0">
                <a:latin typeface="Verdana" panose="020B0604030504040204" pitchFamily="34" charset="0"/>
              </a:defRPr>
            </a:lvl1pPr>
            <a:lvl2pPr marL="12700" indent="0">
              <a:tabLst/>
              <a:defRPr sz="2000" b="1" i="0" baseline="0">
                <a:latin typeface="Verdana" panose="020B0604030504040204" pitchFamily="34" charset="0"/>
              </a:defRPr>
            </a:lvl2pPr>
            <a:lvl3pPr marL="12700" indent="0">
              <a:tabLst/>
              <a:defRPr sz="2000" b="1" i="0" baseline="0">
                <a:latin typeface="Verdana" panose="020B0604030504040204" pitchFamily="34" charset="0"/>
              </a:defRPr>
            </a:lvl3pPr>
            <a:lvl4pPr marL="12700" indent="0">
              <a:tabLst/>
              <a:defRPr sz="2000" b="1" i="0" baseline="0">
                <a:latin typeface="Verdana" panose="020B0604030504040204" pitchFamily="34" charset="0"/>
              </a:defRPr>
            </a:lvl4pPr>
            <a:lvl5pPr marL="12700" indent="0">
              <a:tabLst/>
              <a:defRPr sz="2000" b="1" i="0" baseline="0">
                <a:latin typeface="Verdana" panose="020B0604030504040204" pitchFamily="34" charset="0"/>
              </a:defRPr>
            </a:lvl5pPr>
          </a:lstStyle>
          <a:p>
            <a:r>
              <a:rPr lang="en-US" dirty="0"/>
              <a:t>subtitle</a:t>
            </a:r>
          </a:p>
        </p:txBody>
      </p:sp>
      <p:sp>
        <p:nvSpPr>
          <p:cNvPr id="113" name="Student Card">
            <a:extLst>
              <a:ext uri="{FF2B5EF4-FFF2-40B4-BE49-F238E27FC236}">
                <a16:creationId xmlns:a16="http://schemas.microsoft.com/office/drawing/2014/main" id="{F62C5466-394B-1C40-AF36-7A56DA3DD94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73561" y="273995"/>
            <a:ext cx="892566" cy="1661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763" indent="0" algn="ctr">
              <a:buNone/>
              <a:tabLst/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l</a:t>
            </a:r>
          </a:p>
        </p:txBody>
      </p:sp>
      <p:sp>
        <p:nvSpPr>
          <p:cNvPr id="115" name="Grade">
            <a:extLst>
              <a:ext uri="{FF2B5EF4-FFF2-40B4-BE49-F238E27FC236}">
                <a16:creationId xmlns:a16="http://schemas.microsoft.com/office/drawing/2014/main" id="{BFFDB257-0ADC-6F49-8A7C-DAA73B01A53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02471" y="273995"/>
            <a:ext cx="602318" cy="1661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763" indent="0" algn="ctr">
              <a:buNone/>
              <a:tabLst/>
              <a:defRPr sz="1200" b="1" i="0" baseline="0">
                <a:latin typeface="Verdana" panose="020B0604030504040204" pitchFamily="34" charset="0"/>
              </a:defRPr>
            </a:lvl1pPr>
            <a:lvl2pPr>
              <a:defRPr sz="1200" b="1" i="0" baseline="0">
                <a:latin typeface="Verdana" panose="020B0604030504040204" pitchFamily="34" charset="0"/>
              </a:defRPr>
            </a:lvl2pPr>
            <a:lvl3pPr>
              <a:defRPr sz="1200" b="1" i="0" baseline="0">
                <a:latin typeface="Verdana" panose="020B0604030504040204" pitchFamily="34" charset="0"/>
              </a:defRPr>
            </a:lvl3pPr>
            <a:lvl4pPr>
              <a:defRPr sz="1200" b="1" i="0" baseline="0">
                <a:latin typeface="Verdana" panose="020B0604030504040204" pitchFamily="34" charset="0"/>
              </a:defRPr>
            </a:lvl4pPr>
            <a:lvl5pPr>
              <a:defRPr sz="1200" b="1" i="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1769-38E1-EF4D-AD2D-EDB7E45134EA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0" y="1660526"/>
            <a:ext cx="9143999" cy="1133856"/>
          </a:xfrm>
          <a:prstGeom prst="rect">
            <a:avLst/>
          </a:prstGeom>
        </p:spPr>
        <p:txBody>
          <a:bodyPr/>
          <a:lstStyle>
            <a:lvl1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3817076-183C-944C-ABE2-AE268432BAB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-1" y="2810116"/>
            <a:ext cx="9143999" cy="1133856"/>
          </a:xfrm>
          <a:prstGeom prst="rect">
            <a:avLst/>
          </a:prstGeom>
        </p:spPr>
        <p:txBody>
          <a:bodyPr/>
          <a:lstStyle>
            <a:lvl1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2992E8-71D4-C648-8B75-2B84D90D79F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-2" y="3943972"/>
            <a:ext cx="9144000" cy="1133856"/>
          </a:xfrm>
          <a:prstGeom prst="rect">
            <a:avLst/>
          </a:prstGeom>
        </p:spPr>
        <p:txBody>
          <a:bodyPr/>
          <a:lstStyle>
            <a:lvl1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5D84C9-C2D6-7E47-A02A-396040724212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-1" y="5093562"/>
            <a:ext cx="9144000" cy="1133856"/>
          </a:xfrm>
          <a:prstGeom prst="rect">
            <a:avLst/>
          </a:prstGeom>
        </p:spPr>
        <p:txBody>
          <a:bodyPr/>
          <a:lstStyle>
            <a:lvl1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4F566745-6C5E-FF4A-B1EA-FC0EE420FB9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4592" y="6510528"/>
            <a:ext cx="6784848" cy="1097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tabLst/>
              <a:defRPr sz="800" baseline="0">
                <a:latin typeface="Verdana" panose="020B0604030504040204" pitchFamily="34" charset="0"/>
              </a:defRPr>
            </a:lvl1pPr>
            <a:lvl2pPr marL="0" indent="0">
              <a:buNone/>
              <a:tabLst/>
              <a:defRPr sz="800" baseline="0">
                <a:latin typeface="Verdana" panose="020B0604030504040204" pitchFamily="34" charset="0"/>
              </a:defRPr>
            </a:lvl2pPr>
            <a:lvl3pPr marL="0" indent="0">
              <a:buNone/>
              <a:tabLst/>
              <a:defRPr sz="800" baseline="0">
                <a:latin typeface="Verdana" panose="020B0604030504040204" pitchFamily="34" charset="0"/>
              </a:defRPr>
            </a:lvl3pPr>
            <a:lvl4pPr marL="0" indent="0">
              <a:buNone/>
              <a:tabLst/>
              <a:defRPr sz="800" baseline="0">
                <a:latin typeface="Verdana" panose="020B0604030504040204" pitchFamily="34" charset="0"/>
              </a:defRPr>
            </a:lvl4pPr>
            <a:lvl5pPr marL="0" indent="0">
              <a:buNone/>
              <a:tabLst/>
              <a:defRPr sz="80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The right to reproduce or modify this page is restricted to purchasing schools. This page may have been modified from its original.</a:t>
            </a:r>
          </a:p>
        </p:txBody>
      </p:sp>
      <p:sp>
        <p:nvSpPr>
          <p:cNvPr id="15" name="Footer">
            <a:extLst>
              <a:ext uri="{FF2B5EF4-FFF2-40B4-BE49-F238E27FC236}">
                <a16:creationId xmlns:a16="http://schemas.microsoft.com/office/drawing/2014/main" id="{FDCBCF32-D590-964B-85BB-CFF57784D1AF}"/>
              </a:ext>
            </a:extLst>
          </p:cNvPr>
          <p:cNvSpPr txBox="1">
            <a:spLocks/>
          </p:cNvSpPr>
          <p:nvPr userDrawn="1"/>
        </p:nvSpPr>
        <p:spPr>
          <a:xfrm>
            <a:off x="161840" y="6318504"/>
            <a:ext cx="3140580" cy="1846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lang="en-US" sz="1200" kern="1200" baseline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 2025 Pearson Canada Inc.</a:t>
            </a:r>
          </a:p>
        </p:txBody>
      </p:sp>
      <p:sp>
        <p:nvSpPr>
          <p:cNvPr id="16" name="Title">
            <a:extLst>
              <a:ext uri="{FF2B5EF4-FFF2-40B4-BE49-F238E27FC236}">
                <a16:creationId xmlns:a16="http://schemas.microsoft.com/office/drawing/2014/main" id="{BE351D84-319B-A84A-9010-1627D12F12B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40019" y="488676"/>
            <a:ext cx="4209184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6350" indent="0">
              <a:buNone/>
              <a:tabLst/>
              <a:defRPr sz="2400" b="1" i="0" baseline="0">
                <a:latin typeface="Verdana" panose="020B0604030504040204" pitchFamily="34" charset="0"/>
              </a:defRPr>
            </a:lvl1pPr>
            <a:lvl2pPr>
              <a:defRPr sz="3600" b="1" i="0" baseline="0">
                <a:latin typeface="Verdana" panose="020B0604030504040204" pitchFamily="34" charset="0"/>
              </a:defRPr>
            </a:lvl2pPr>
            <a:lvl3pPr>
              <a:defRPr sz="3600" b="1" i="0" baseline="0">
                <a:latin typeface="Verdana" panose="020B0604030504040204" pitchFamily="34" charset="0"/>
              </a:defRPr>
            </a:lvl3pPr>
            <a:lvl4pPr>
              <a:defRPr sz="3600" b="1" i="0" baseline="0">
                <a:latin typeface="Verdana" panose="020B0604030504040204" pitchFamily="34" charset="0"/>
              </a:defRPr>
            </a:lvl4pPr>
            <a:lvl5pPr>
              <a:defRPr sz="3600" b="1" i="0" baseline="0">
                <a:latin typeface="Verdana" panose="020B0604030504040204" pitchFamily="34" charset="0"/>
              </a:defRPr>
            </a:lvl5pPr>
          </a:lstStyle>
          <a:p>
            <a:r>
              <a:rPr lang="en-US" dirty="0"/>
              <a:t>title</a:t>
            </a:r>
          </a:p>
        </p:txBody>
      </p:sp>
      <p:sp>
        <p:nvSpPr>
          <p:cNvPr id="17" name="Student Card Number">
            <a:extLst>
              <a:ext uri="{FF2B5EF4-FFF2-40B4-BE49-F238E27FC236}">
                <a16:creationId xmlns:a16="http://schemas.microsoft.com/office/drawing/2014/main" id="{A5898180-8DEE-E74D-A8EE-BF051DAC697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17990" y="457200"/>
            <a:ext cx="383022" cy="41549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4763" indent="0" algn="ctr">
              <a:buNone/>
              <a:tabLst/>
              <a:defRPr sz="30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2pPr>
            <a:lvl3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3pPr>
            <a:lvl4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4pPr>
            <a:lvl5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9" name="Grade Number">
            <a:extLst>
              <a:ext uri="{FF2B5EF4-FFF2-40B4-BE49-F238E27FC236}">
                <a16:creationId xmlns:a16="http://schemas.microsoft.com/office/drawing/2014/main" id="{72E998CB-4031-3046-8FAF-81F3D271588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87339" y="457200"/>
            <a:ext cx="418470" cy="415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763" indent="0" algn="ctr">
              <a:buNone/>
              <a:tabLst/>
              <a:defRPr sz="3000" b="1" i="0" baseline="0">
                <a:latin typeface="Verdana" panose="020B0604030504040204" pitchFamily="34" charset="0"/>
              </a:defRPr>
            </a:lvl1pPr>
            <a:lvl2pPr marL="4763" indent="0">
              <a:tabLst/>
              <a:defRPr sz="3600" b="1" i="0" baseline="0">
                <a:latin typeface="Calibri" panose="020F0502020204030204" pitchFamily="34" charset="0"/>
              </a:defRPr>
            </a:lvl2pPr>
            <a:lvl3pPr marL="4763" indent="0">
              <a:tabLst/>
              <a:defRPr sz="3600" b="1" i="0" baseline="0">
                <a:latin typeface="Calibri" panose="020F0502020204030204" pitchFamily="34" charset="0"/>
              </a:defRPr>
            </a:lvl3pPr>
            <a:lvl4pPr marL="4763" indent="0">
              <a:tabLst/>
              <a:defRPr sz="3600" b="1" i="0" baseline="0">
                <a:latin typeface="Calibri" panose="020F0502020204030204" pitchFamily="34" charset="0"/>
              </a:defRPr>
            </a:lvl4pPr>
            <a:lvl5pPr marL="4763" indent="0">
              <a:tabLst/>
              <a:defRPr sz="3600" b="1" i="0" baseline="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307168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-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ection Title">
            <a:extLst>
              <a:ext uri="{FF2B5EF4-FFF2-40B4-BE49-F238E27FC236}">
                <a16:creationId xmlns:a16="http://schemas.microsoft.com/office/drawing/2014/main" id="{F1E4C1E2-4729-C248-A764-058D18887B6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-2" y="325769"/>
            <a:ext cx="2257358" cy="276999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4763" indent="0" algn="ctr">
              <a:buNone/>
              <a:tabLst/>
              <a:defRPr sz="20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defRPr sz="2000" b="1" i="0" baseline="0">
                <a:latin typeface="Verdana" panose="020B0604030504040204" pitchFamily="34" charset="0"/>
              </a:defRPr>
            </a:lvl2pPr>
            <a:lvl3pPr>
              <a:defRPr sz="2000" b="1" i="0" baseline="0">
                <a:latin typeface="Verdana" panose="020B0604030504040204" pitchFamily="34" charset="0"/>
              </a:defRPr>
            </a:lvl3pPr>
            <a:lvl4pPr>
              <a:defRPr sz="2000" b="1" i="0" baseline="0">
                <a:latin typeface="Verdana" panose="020B0604030504040204" pitchFamily="34" charset="0"/>
              </a:defRPr>
            </a:lvl4pPr>
            <a:lvl5pPr>
              <a:defRPr sz="2000" b="1" i="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109" name="Subtitle">
            <a:extLst>
              <a:ext uri="{FF2B5EF4-FFF2-40B4-BE49-F238E27FC236}">
                <a16:creationId xmlns:a16="http://schemas.microsoft.com/office/drawing/2014/main" id="{9C050EF8-1E14-3143-8142-4BDC6AFF0C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45127" y="253412"/>
            <a:ext cx="334804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2700" indent="0">
              <a:buNone/>
              <a:tabLst/>
              <a:defRPr sz="2000" b="1" i="0" baseline="0">
                <a:latin typeface="Verdana" panose="020B0604030504040204" pitchFamily="34" charset="0"/>
              </a:defRPr>
            </a:lvl1pPr>
            <a:lvl2pPr marL="12700" indent="0">
              <a:tabLst/>
              <a:defRPr sz="2000" b="1" i="0" baseline="0">
                <a:latin typeface="Verdana" panose="020B0604030504040204" pitchFamily="34" charset="0"/>
              </a:defRPr>
            </a:lvl2pPr>
            <a:lvl3pPr marL="12700" indent="0">
              <a:tabLst/>
              <a:defRPr sz="2000" b="1" i="0" baseline="0">
                <a:latin typeface="Verdana" panose="020B0604030504040204" pitchFamily="34" charset="0"/>
              </a:defRPr>
            </a:lvl3pPr>
            <a:lvl4pPr marL="12700" indent="0">
              <a:tabLst/>
              <a:defRPr sz="2000" b="1" i="0" baseline="0">
                <a:latin typeface="Verdana" panose="020B0604030504040204" pitchFamily="34" charset="0"/>
              </a:defRPr>
            </a:lvl4pPr>
            <a:lvl5pPr marL="12700" indent="0">
              <a:tabLst/>
              <a:defRPr sz="2000" b="1" i="0" baseline="0">
                <a:latin typeface="Verdana" panose="020B0604030504040204" pitchFamily="34" charset="0"/>
              </a:defRPr>
            </a:lvl5pPr>
          </a:lstStyle>
          <a:p>
            <a:r>
              <a:rPr lang="en-US" dirty="0"/>
              <a:t>subtitle</a:t>
            </a:r>
          </a:p>
        </p:txBody>
      </p:sp>
      <p:sp>
        <p:nvSpPr>
          <p:cNvPr id="113" name="Student Card">
            <a:extLst>
              <a:ext uri="{FF2B5EF4-FFF2-40B4-BE49-F238E27FC236}">
                <a16:creationId xmlns:a16="http://schemas.microsoft.com/office/drawing/2014/main" id="{F62C5466-394B-1C40-AF36-7A56DA3DD94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73561" y="273994"/>
            <a:ext cx="892566" cy="1661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763" indent="0" algn="ctr">
              <a:buNone/>
              <a:tabLst/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l</a:t>
            </a:r>
          </a:p>
        </p:txBody>
      </p:sp>
      <p:sp>
        <p:nvSpPr>
          <p:cNvPr id="115" name="Grade">
            <a:extLst>
              <a:ext uri="{FF2B5EF4-FFF2-40B4-BE49-F238E27FC236}">
                <a16:creationId xmlns:a16="http://schemas.microsoft.com/office/drawing/2014/main" id="{BFFDB257-0ADC-6F49-8A7C-DAA73B01A53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02471" y="273995"/>
            <a:ext cx="602318" cy="1661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763" indent="0" algn="ctr">
              <a:buNone/>
              <a:tabLst/>
              <a:defRPr sz="1200" b="1" i="0" baseline="0">
                <a:latin typeface="Verdana" panose="020B0604030504040204" pitchFamily="34" charset="0"/>
              </a:defRPr>
            </a:lvl1pPr>
            <a:lvl2pPr>
              <a:defRPr sz="1200" b="1" i="0" baseline="0">
                <a:latin typeface="Verdana" panose="020B0604030504040204" pitchFamily="34" charset="0"/>
              </a:defRPr>
            </a:lvl2pPr>
            <a:lvl3pPr>
              <a:defRPr sz="1200" b="1" i="0" baseline="0">
                <a:latin typeface="Verdana" panose="020B0604030504040204" pitchFamily="34" charset="0"/>
              </a:defRPr>
            </a:lvl3pPr>
            <a:lvl4pPr>
              <a:defRPr sz="1200" b="1" i="0" baseline="0">
                <a:latin typeface="Verdana" panose="020B0604030504040204" pitchFamily="34" charset="0"/>
              </a:defRPr>
            </a:lvl4pPr>
            <a:lvl5pPr>
              <a:defRPr sz="1200" b="1" i="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1769-38E1-EF4D-AD2D-EDB7E45134EA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0" y="1660526"/>
            <a:ext cx="9143999" cy="905256"/>
          </a:xfrm>
          <a:prstGeom prst="rect">
            <a:avLst/>
          </a:prstGeom>
        </p:spPr>
        <p:txBody>
          <a:bodyPr/>
          <a:lstStyle>
            <a:lvl1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3817076-183C-944C-ABE2-AE268432BAB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-1" y="2570148"/>
            <a:ext cx="9143999" cy="905256"/>
          </a:xfrm>
          <a:prstGeom prst="rect">
            <a:avLst/>
          </a:prstGeom>
        </p:spPr>
        <p:txBody>
          <a:bodyPr/>
          <a:lstStyle>
            <a:lvl1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2992E8-71D4-C648-8B75-2B84D90D79F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-2" y="3482096"/>
            <a:ext cx="9144000" cy="905256"/>
          </a:xfrm>
          <a:prstGeom prst="rect">
            <a:avLst/>
          </a:prstGeom>
        </p:spPr>
        <p:txBody>
          <a:bodyPr/>
          <a:lstStyle>
            <a:lvl1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5D84C9-C2D6-7E47-A02A-396040724212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-1" y="4398410"/>
            <a:ext cx="9144000" cy="905256"/>
          </a:xfrm>
          <a:prstGeom prst="rect">
            <a:avLst/>
          </a:prstGeom>
        </p:spPr>
        <p:txBody>
          <a:bodyPr/>
          <a:lstStyle>
            <a:lvl1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5459A28-44B7-544B-A02E-C7455D1AE6E0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0" y="5310358"/>
            <a:ext cx="9144000" cy="905256"/>
          </a:xfrm>
          <a:prstGeom prst="rect">
            <a:avLst/>
          </a:prstGeom>
        </p:spPr>
        <p:txBody>
          <a:bodyPr/>
          <a:lstStyle>
            <a:lvl1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6D66098E-05B9-7848-BDE6-97118FEF3A8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4592" y="6510528"/>
            <a:ext cx="6784848" cy="1097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tabLst/>
              <a:defRPr sz="800" baseline="0">
                <a:latin typeface="Verdana" panose="020B0604030504040204" pitchFamily="34" charset="0"/>
              </a:defRPr>
            </a:lvl1pPr>
            <a:lvl2pPr marL="0" indent="0">
              <a:buNone/>
              <a:tabLst/>
              <a:defRPr sz="800" baseline="0">
                <a:latin typeface="Verdana" panose="020B0604030504040204" pitchFamily="34" charset="0"/>
              </a:defRPr>
            </a:lvl2pPr>
            <a:lvl3pPr marL="0" indent="0">
              <a:buNone/>
              <a:tabLst/>
              <a:defRPr sz="800" baseline="0">
                <a:latin typeface="Verdana" panose="020B0604030504040204" pitchFamily="34" charset="0"/>
              </a:defRPr>
            </a:lvl3pPr>
            <a:lvl4pPr marL="0" indent="0">
              <a:buNone/>
              <a:tabLst/>
              <a:defRPr sz="800" baseline="0">
                <a:latin typeface="Verdana" panose="020B0604030504040204" pitchFamily="34" charset="0"/>
              </a:defRPr>
            </a:lvl4pPr>
            <a:lvl5pPr marL="0" indent="0">
              <a:buNone/>
              <a:tabLst/>
              <a:defRPr sz="80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The right to reproduce or modify this page is restricted to purchasing schools. This page may have been modified from its original.</a:t>
            </a:r>
          </a:p>
        </p:txBody>
      </p:sp>
      <p:sp>
        <p:nvSpPr>
          <p:cNvPr id="16" name="Footer">
            <a:extLst>
              <a:ext uri="{FF2B5EF4-FFF2-40B4-BE49-F238E27FC236}">
                <a16:creationId xmlns:a16="http://schemas.microsoft.com/office/drawing/2014/main" id="{17B79FE8-E8E0-8446-BD49-BFD7D4F50D02}"/>
              </a:ext>
            </a:extLst>
          </p:cNvPr>
          <p:cNvSpPr txBox="1">
            <a:spLocks/>
          </p:cNvSpPr>
          <p:nvPr userDrawn="1"/>
        </p:nvSpPr>
        <p:spPr>
          <a:xfrm>
            <a:off x="161840" y="6318504"/>
            <a:ext cx="3140580" cy="1846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lang="en-US" sz="1200" kern="1200" baseline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 2025 Pearson Canada Inc.</a:t>
            </a:r>
          </a:p>
        </p:txBody>
      </p:sp>
      <p:sp>
        <p:nvSpPr>
          <p:cNvPr id="17" name="Title">
            <a:extLst>
              <a:ext uri="{FF2B5EF4-FFF2-40B4-BE49-F238E27FC236}">
                <a16:creationId xmlns:a16="http://schemas.microsoft.com/office/drawing/2014/main" id="{E44C9A50-B40F-BA49-BE5B-FFD25BD265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40019" y="488676"/>
            <a:ext cx="4209184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6350" indent="0">
              <a:buNone/>
              <a:tabLst/>
              <a:defRPr sz="2400" b="1" i="0" baseline="0">
                <a:latin typeface="Verdana" panose="020B0604030504040204" pitchFamily="34" charset="0"/>
              </a:defRPr>
            </a:lvl1pPr>
            <a:lvl2pPr>
              <a:defRPr sz="3600" b="1" i="0" baseline="0">
                <a:latin typeface="Verdana" panose="020B0604030504040204" pitchFamily="34" charset="0"/>
              </a:defRPr>
            </a:lvl2pPr>
            <a:lvl3pPr>
              <a:defRPr sz="3600" b="1" i="0" baseline="0">
                <a:latin typeface="Verdana" panose="020B0604030504040204" pitchFamily="34" charset="0"/>
              </a:defRPr>
            </a:lvl3pPr>
            <a:lvl4pPr>
              <a:defRPr sz="3600" b="1" i="0" baseline="0">
                <a:latin typeface="Verdana" panose="020B0604030504040204" pitchFamily="34" charset="0"/>
              </a:defRPr>
            </a:lvl4pPr>
            <a:lvl5pPr>
              <a:defRPr sz="3600" b="1" i="0" baseline="0">
                <a:latin typeface="Verdana" panose="020B0604030504040204" pitchFamily="34" charset="0"/>
              </a:defRPr>
            </a:lvl5pPr>
          </a:lstStyle>
          <a:p>
            <a:r>
              <a:rPr lang="en-US" dirty="0"/>
              <a:t>title</a:t>
            </a:r>
          </a:p>
        </p:txBody>
      </p:sp>
      <p:sp>
        <p:nvSpPr>
          <p:cNvPr id="18" name="Student Card Number">
            <a:extLst>
              <a:ext uri="{FF2B5EF4-FFF2-40B4-BE49-F238E27FC236}">
                <a16:creationId xmlns:a16="http://schemas.microsoft.com/office/drawing/2014/main" id="{71B5A6C3-6347-7247-AE66-2855D72D2DD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17990" y="457200"/>
            <a:ext cx="383022" cy="41549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4763" indent="0" algn="ctr">
              <a:buNone/>
              <a:tabLst/>
              <a:defRPr sz="30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2pPr>
            <a:lvl3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3pPr>
            <a:lvl4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4pPr>
            <a:lvl5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0" name="Grade Number">
            <a:extLst>
              <a:ext uri="{FF2B5EF4-FFF2-40B4-BE49-F238E27FC236}">
                <a16:creationId xmlns:a16="http://schemas.microsoft.com/office/drawing/2014/main" id="{1881FADA-AFDC-014E-B75A-84AF71D2FD3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87339" y="457200"/>
            <a:ext cx="418470" cy="415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763" indent="0" algn="ctr">
              <a:buNone/>
              <a:tabLst/>
              <a:defRPr sz="3000" b="1" i="0" baseline="0">
                <a:latin typeface="Verdana" panose="020B0604030504040204" pitchFamily="34" charset="0"/>
              </a:defRPr>
            </a:lvl1pPr>
            <a:lvl2pPr marL="4763" indent="0">
              <a:tabLst/>
              <a:defRPr sz="3600" b="1" i="0" baseline="0">
                <a:latin typeface="Calibri" panose="020F0502020204030204" pitchFamily="34" charset="0"/>
              </a:defRPr>
            </a:lvl2pPr>
            <a:lvl3pPr marL="4763" indent="0">
              <a:tabLst/>
              <a:defRPr sz="3600" b="1" i="0" baseline="0">
                <a:latin typeface="Calibri" panose="020F0502020204030204" pitchFamily="34" charset="0"/>
              </a:defRPr>
            </a:lvl3pPr>
            <a:lvl4pPr marL="4763" indent="0">
              <a:tabLst/>
              <a:defRPr sz="3600" b="1" i="0" baseline="0">
                <a:latin typeface="Calibri" panose="020F0502020204030204" pitchFamily="34" charset="0"/>
              </a:defRPr>
            </a:lvl4pPr>
            <a:lvl5pPr marL="4763" indent="0">
              <a:tabLst/>
              <a:defRPr sz="3600" b="1" i="0" baseline="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4051773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15A52-111D-4647-920D-EF49F8636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72A1FF-DE1C-2E40-9CD1-66F983F6F2C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50" y="1941513"/>
            <a:ext cx="7886700" cy="46212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81439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ection Title">
            <a:extLst>
              <a:ext uri="{FF2B5EF4-FFF2-40B4-BE49-F238E27FC236}">
                <a16:creationId xmlns:a16="http://schemas.microsoft.com/office/drawing/2014/main" id="{F1E4C1E2-4729-C248-A764-058D18887B6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325769"/>
            <a:ext cx="2257356" cy="276999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4763" indent="0" algn="ctr">
              <a:buNone/>
              <a:tabLst/>
              <a:defRPr sz="20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defRPr sz="2000" b="1" i="0" baseline="0">
                <a:latin typeface="Verdana" panose="020B0604030504040204" pitchFamily="34" charset="0"/>
              </a:defRPr>
            </a:lvl2pPr>
            <a:lvl3pPr>
              <a:defRPr sz="2000" b="1" i="0" baseline="0">
                <a:latin typeface="Verdana" panose="020B0604030504040204" pitchFamily="34" charset="0"/>
              </a:defRPr>
            </a:lvl3pPr>
            <a:lvl4pPr>
              <a:defRPr sz="2000" b="1" i="0" baseline="0">
                <a:latin typeface="Verdana" panose="020B0604030504040204" pitchFamily="34" charset="0"/>
              </a:defRPr>
            </a:lvl4pPr>
            <a:lvl5pPr>
              <a:defRPr sz="2000" b="1" i="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109" name="Subtitle">
            <a:extLst>
              <a:ext uri="{FF2B5EF4-FFF2-40B4-BE49-F238E27FC236}">
                <a16:creationId xmlns:a16="http://schemas.microsoft.com/office/drawing/2014/main" id="{9C050EF8-1E14-3143-8142-4BDC6AFF0C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45127" y="182162"/>
            <a:ext cx="334804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2700" indent="0">
              <a:buNone/>
              <a:tabLst/>
              <a:defRPr sz="2000" b="1" i="0" baseline="0">
                <a:latin typeface="Verdana" panose="020B0604030504040204" pitchFamily="34" charset="0"/>
              </a:defRPr>
            </a:lvl1pPr>
            <a:lvl2pPr marL="12700" indent="0">
              <a:tabLst/>
              <a:defRPr sz="2000" b="1" i="0" baseline="0">
                <a:latin typeface="Verdana" panose="020B0604030504040204" pitchFamily="34" charset="0"/>
              </a:defRPr>
            </a:lvl2pPr>
            <a:lvl3pPr marL="12700" indent="0">
              <a:tabLst/>
              <a:defRPr sz="2000" b="1" i="0" baseline="0">
                <a:latin typeface="Verdana" panose="020B0604030504040204" pitchFamily="34" charset="0"/>
              </a:defRPr>
            </a:lvl3pPr>
            <a:lvl4pPr marL="12700" indent="0">
              <a:tabLst/>
              <a:defRPr sz="2000" b="1" i="0" baseline="0">
                <a:latin typeface="Verdana" panose="020B0604030504040204" pitchFamily="34" charset="0"/>
              </a:defRPr>
            </a:lvl4pPr>
            <a:lvl5pPr marL="12700" indent="0">
              <a:tabLst/>
              <a:defRPr sz="2000" b="1" i="0" baseline="0">
                <a:latin typeface="Verdana" panose="020B0604030504040204" pitchFamily="34" charset="0"/>
              </a:defRPr>
            </a:lvl5pPr>
          </a:lstStyle>
          <a:p>
            <a:r>
              <a:rPr lang="en-US" dirty="0"/>
              <a:t>subtitle</a:t>
            </a:r>
          </a:p>
        </p:txBody>
      </p:sp>
      <p:sp>
        <p:nvSpPr>
          <p:cNvPr id="113" name="Student Card">
            <a:extLst>
              <a:ext uri="{FF2B5EF4-FFF2-40B4-BE49-F238E27FC236}">
                <a16:creationId xmlns:a16="http://schemas.microsoft.com/office/drawing/2014/main" id="{F62C5466-394B-1C40-AF36-7A56DA3DD94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73561" y="273995"/>
            <a:ext cx="892566" cy="1661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763" indent="0" algn="ctr">
              <a:buNone/>
              <a:tabLst/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l</a:t>
            </a:r>
          </a:p>
        </p:txBody>
      </p:sp>
      <p:sp>
        <p:nvSpPr>
          <p:cNvPr id="115" name="Grade">
            <a:extLst>
              <a:ext uri="{FF2B5EF4-FFF2-40B4-BE49-F238E27FC236}">
                <a16:creationId xmlns:a16="http://schemas.microsoft.com/office/drawing/2014/main" id="{BFFDB257-0ADC-6F49-8A7C-DAA73B01A53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02471" y="273995"/>
            <a:ext cx="602318" cy="1661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763" indent="0" algn="ctr">
              <a:buNone/>
              <a:tabLst/>
              <a:defRPr sz="1200" b="1" i="0" baseline="0">
                <a:latin typeface="Verdana" panose="020B0604030504040204" pitchFamily="34" charset="0"/>
              </a:defRPr>
            </a:lvl1pPr>
            <a:lvl2pPr>
              <a:defRPr sz="1200" b="1" i="0" baseline="0">
                <a:latin typeface="Verdana" panose="020B0604030504040204" pitchFamily="34" charset="0"/>
              </a:defRPr>
            </a:lvl2pPr>
            <a:lvl3pPr>
              <a:defRPr sz="1200" b="1" i="0" baseline="0">
                <a:latin typeface="Verdana" panose="020B0604030504040204" pitchFamily="34" charset="0"/>
              </a:defRPr>
            </a:lvl3pPr>
            <a:lvl4pPr>
              <a:defRPr sz="1200" b="1" i="0" baseline="0">
                <a:latin typeface="Verdana" panose="020B0604030504040204" pitchFamily="34" charset="0"/>
              </a:defRPr>
            </a:lvl4pPr>
            <a:lvl5pPr>
              <a:defRPr sz="1200" b="1" i="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g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B1E98EE-5A7C-8C46-8C01-D192E503F77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4592" y="6510528"/>
            <a:ext cx="6784848" cy="1097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tabLst/>
              <a:defRPr sz="800" baseline="0">
                <a:latin typeface="Verdana" panose="020B0604030504040204" pitchFamily="34" charset="0"/>
              </a:defRPr>
            </a:lvl1pPr>
            <a:lvl2pPr marL="0" indent="0">
              <a:buNone/>
              <a:tabLst/>
              <a:defRPr sz="800" baseline="0">
                <a:latin typeface="Verdana" panose="020B0604030504040204" pitchFamily="34" charset="0"/>
              </a:defRPr>
            </a:lvl2pPr>
            <a:lvl3pPr marL="0" indent="0">
              <a:buNone/>
              <a:tabLst/>
              <a:defRPr sz="800" baseline="0">
                <a:latin typeface="Verdana" panose="020B0604030504040204" pitchFamily="34" charset="0"/>
              </a:defRPr>
            </a:lvl3pPr>
            <a:lvl4pPr marL="0" indent="0">
              <a:buNone/>
              <a:tabLst/>
              <a:defRPr sz="800" baseline="0">
                <a:latin typeface="Verdana" panose="020B0604030504040204" pitchFamily="34" charset="0"/>
              </a:defRPr>
            </a:lvl4pPr>
            <a:lvl5pPr marL="0" indent="0">
              <a:buNone/>
              <a:tabLst/>
              <a:defRPr sz="80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The right to reproduce or modify this page is restricted to purchasing schools. This page may have been modified from its original.</a:t>
            </a:r>
          </a:p>
        </p:txBody>
      </p:sp>
      <p:sp>
        <p:nvSpPr>
          <p:cNvPr id="12" name="Footer">
            <a:extLst>
              <a:ext uri="{FF2B5EF4-FFF2-40B4-BE49-F238E27FC236}">
                <a16:creationId xmlns:a16="http://schemas.microsoft.com/office/drawing/2014/main" id="{FD2253A1-66CD-954B-84C0-4855C9BA8DAD}"/>
              </a:ext>
            </a:extLst>
          </p:cNvPr>
          <p:cNvSpPr txBox="1">
            <a:spLocks/>
          </p:cNvSpPr>
          <p:nvPr userDrawn="1"/>
        </p:nvSpPr>
        <p:spPr>
          <a:xfrm>
            <a:off x="161840" y="6318504"/>
            <a:ext cx="3140580" cy="1846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lang="en-US" sz="1200" kern="1200" baseline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 2025 Pearson Canada Inc.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706AC8D-9B09-804A-8F5E-C65681BDB4EA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01638" y="1471613"/>
            <a:ext cx="8340725" cy="4706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itle">
            <a:extLst>
              <a:ext uri="{FF2B5EF4-FFF2-40B4-BE49-F238E27FC236}">
                <a16:creationId xmlns:a16="http://schemas.microsoft.com/office/drawing/2014/main" id="{EF8CE52E-1455-0842-B1C9-802257C012B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40019" y="417426"/>
            <a:ext cx="4209184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6350" indent="0">
              <a:buNone/>
              <a:tabLst/>
              <a:defRPr sz="2400" b="1" i="0" baseline="0">
                <a:latin typeface="Verdana" panose="020B0604030504040204" pitchFamily="34" charset="0"/>
              </a:defRPr>
            </a:lvl1pPr>
            <a:lvl2pPr>
              <a:defRPr sz="3600" b="1" i="0" baseline="0">
                <a:latin typeface="Verdana" panose="020B0604030504040204" pitchFamily="34" charset="0"/>
              </a:defRPr>
            </a:lvl2pPr>
            <a:lvl3pPr>
              <a:defRPr sz="3600" b="1" i="0" baseline="0">
                <a:latin typeface="Verdana" panose="020B0604030504040204" pitchFamily="34" charset="0"/>
              </a:defRPr>
            </a:lvl3pPr>
            <a:lvl4pPr>
              <a:defRPr sz="3600" b="1" i="0" baseline="0">
                <a:latin typeface="Verdana" panose="020B0604030504040204" pitchFamily="34" charset="0"/>
              </a:defRPr>
            </a:lvl4pPr>
            <a:lvl5pPr>
              <a:defRPr sz="3600" b="1" i="0" baseline="0">
                <a:latin typeface="Verdana" panose="020B0604030504040204" pitchFamily="34" charset="0"/>
              </a:defRPr>
            </a:lvl5pPr>
          </a:lstStyle>
          <a:p>
            <a:r>
              <a:rPr lang="en-US" dirty="0"/>
              <a:t>title</a:t>
            </a:r>
          </a:p>
        </p:txBody>
      </p:sp>
      <p:sp>
        <p:nvSpPr>
          <p:cNvPr id="14" name="Student Card Number">
            <a:extLst>
              <a:ext uri="{FF2B5EF4-FFF2-40B4-BE49-F238E27FC236}">
                <a16:creationId xmlns:a16="http://schemas.microsoft.com/office/drawing/2014/main" id="{FF82F131-12B9-A94C-A338-1A78C60205D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17990" y="457200"/>
            <a:ext cx="383022" cy="41549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4763" indent="0" algn="ctr">
              <a:buNone/>
              <a:tabLst/>
              <a:defRPr sz="30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2pPr>
            <a:lvl3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3pPr>
            <a:lvl4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4pPr>
            <a:lvl5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5" name="Grade Number">
            <a:extLst>
              <a:ext uri="{FF2B5EF4-FFF2-40B4-BE49-F238E27FC236}">
                <a16:creationId xmlns:a16="http://schemas.microsoft.com/office/drawing/2014/main" id="{E035F3B7-FC9D-2348-AE65-C399E9F2FD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87339" y="457200"/>
            <a:ext cx="418470" cy="415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763" indent="0" algn="ctr">
              <a:buNone/>
              <a:tabLst/>
              <a:defRPr sz="3000" b="1" i="0" baseline="0">
                <a:latin typeface="Verdana" panose="020B0604030504040204" pitchFamily="34" charset="0"/>
              </a:defRPr>
            </a:lvl1pPr>
            <a:lvl2pPr marL="4763" indent="0">
              <a:tabLst/>
              <a:defRPr sz="3600" b="1" i="0" baseline="0">
                <a:latin typeface="Calibri" panose="020F0502020204030204" pitchFamily="34" charset="0"/>
              </a:defRPr>
            </a:lvl2pPr>
            <a:lvl3pPr marL="4763" indent="0">
              <a:tabLst/>
              <a:defRPr sz="3600" b="1" i="0" baseline="0">
                <a:latin typeface="Calibri" panose="020F0502020204030204" pitchFamily="34" charset="0"/>
              </a:defRPr>
            </a:lvl3pPr>
            <a:lvl4pPr marL="4763" indent="0">
              <a:tabLst/>
              <a:defRPr sz="3600" b="1" i="0" baseline="0">
                <a:latin typeface="Calibri" panose="020F0502020204030204" pitchFamily="34" charset="0"/>
              </a:defRPr>
            </a:lvl4pPr>
            <a:lvl5pPr marL="4763" indent="0">
              <a:tabLst/>
              <a:defRPr sz="3600" b="1" i="0" baseline="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822501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ection Title">
            <a:extLst>
              <a:ext uri="{FF2B5EF4-FFF2-40B4-BE49-F238E27FC236}">
                <a16:creationId xmlns:a16="http://schemas.microsoft.com/office/drawing/2014/main" id="{F1E4C1E2-4729-C248-A764-058D18887B6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325769"/>
            <a:ext cx="2257356" cy="276999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4763" indent="0" algn="ctr">
              <a:buNone/>
              <a:tabLst/>
              <a:defRPr sz="20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defRPr sz="2000" b="1" i="0" baseline="0">
                <a:latin typeface="Verdana" panose="020B0604030504040204" pitchFamily="34" charset="0"/>
              </a:defRPr>
            </a:lvl2pPr>
            <a:lvl3pPr>
              <a:defRPr sz="2000" b="1" i="0" baseline="0">
                <a:latin typeface="Verdana" panose="020B0604030504040204" pitchFamily="34" charset="0"/>
              </a:defRPr>
            </a:lvl3pPr>
            <a:lvl4pPr>
              <a:defRPr sz="2000" b="1" i="0" baseline="0">
                <a:latin typeface="Verdana" panose="020B0604030504040204" pitchFamily="34" charset="0"/>
              </a:defRPr>
            </a:lvl4pPr>
            <a:lvl5pPr>
              <a:defRPr sz="2000" b="1" i="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109" name="Subtitle">
            <a:extLst>
              <a:ext uri="{FF2B5EF4-FFF2-40B4-BE49-F238E27FC236}">
                <a16:creationId xmlns:a16="http://schemas.microsoft.com/office/drawing/2014/main" id="{9C050EF8-1E14-3143-8142-4BDC6AFF0C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45127" y="253412"/>
            <a:ext cx="334804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2700" indent="0">
              <a:buNone/>
              <a:tabLst/>
              <a:defRPr sz="2000" b="1" i="0" baseline="0">
                <a:latin typeface="Verdana" panose="020B0604030504040204" pitchFamily="34" charset="0"/>
              </a:defRPr>
            </a:lvl1pPr>
            <a:lvl2pPr marL="12700" indent="0">
              <a:tabLst/>
              <a:defRPr sz="2000" b="1" i="0" baseline="0">
                <a:latin typeface="Verdana" panose="020B0604030504040204" pitchFamily="34" charset="0"/>
              </a:defRPr>
            </a:lvl2pPr>
            <a:lvl3pPr marL="12700" indent="0">
              <a:tabLst/>
              <a:defRPr sz="2000" b="1" i="0" baseline="0">
                <a:latin typeface="Verdana" panose="020B0604030504040204" pitchFamily="34" charset="0"/>
              </a:defRPr>
            </a:lvl3pPr>
            <a:lvl4pPr marL="12700" indent="0">
              <a:tabLst/>
              <a:defRPr sz="2000" b="1" i="0" baseline="0">
                <a:latin typeface="Verdana" panose="020B0604030504040204" pitchFamily="34" charset="0"/>
              </a:defRPr>
            </a:lvl4pPr>
            <a:lvl5pPr marL="12700" indent="0">
              <a:tabLst/>
              <a:defRPr sz="2000" b="1" i="0" baseline="0">
                <a:latin typeface="Verdana" panose="020B0604030504040204" pitchFamily="34" charset="0"/>
              </a:defRPr>
            </a:lvl5pPr>
          </a:lstStyle>
          <a:p>
            <a:r>
              <a:rPr lang="en-US" dirty="0"/>
              <a:t>subtitle</a:t>
            </a:r>
          </a:p>
        </p:txBody>
      </p:sp>
      <p:sp>
        <p:nvSpPr>
          <p:cNvPr id="107" name="Title">
            <a:extLst>
              <a:ext uri="{FF2B5EF4-FFF2-40B4-BE49-F238E27FC236}">
                <a16:creationId xmlns:a16="http://schemas.microsoft.com/office/drawing/2014/main" id="{75F571F2-FCE2-0F4B-A0BE-3542D10C69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40019" y="488676"/>
            <a:ext cx="4209184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6350" indent="0">
              <a:buNone/>
              <a:tabLst/>
              <a:defRPr sz="2400" b="1" i="0" baseline="0">
                <a:latin typeface="Verdana" panose="020B0604030504040204" pitchFamily="34" charset="0"/>
              </a:defRPr>
            </a:lvl1pPr>
            <a:lvl2pPr>
              <a:defRPr sz="3600" b="1" i="0" baseline="0">
                <a:latin typeface="Verdana" panose="020B0604030504040204" pitchFamily="34" charset="0"/>
              </a:defRPr>
            </a:lvl2pPr>
            <a:lvl3pPr>
              <a:defRPr sz="3600" b="1" i="0" baseline="0">
                <a:latin typeface="Verdana" panose="020B0604030504040204" pitchFamily="34" charset="0"/>
              </a:defRPr>
            </a:lvl3pPr>
            <a:lvl4pPr>
              <a:defRPr sz="3600" b="1" i="0" baseline="0">
                <a:latin typeface="Verdana" panose="020B0604030504040204" pitchFamily="34" charset="0"/>
              </a:defRPr>
            </a:lvl4pPr>
            <a:lvl5pPr>
              <a:defRPr sz="3600" b="1" i="0" baseline="0">
                <a:latin typeface="Verdana" panose="020B0604030504040204" pitchFamily="34" charset="0"/>
              </a:defRPr>
            </a:lvl5pPr>
          </a:lstStyle>
          <a:p>
            <a:r>
              <a:rPr lang="en-US" dirty="0"/>
              <a:t>title</a:t>
            </a:r>
          </a:p>
        </p:txBody>
      </p:sp>
      <p:sp>
        <p:nvSpPr>
          <p:cNvPr id="113" name="Student Card">
            <a:extLst>
              <a:ext uri="{FF2B5EF4-FFF2-40B4-BE49-F238E27FC236}">
                <a16:creationId xmlns:a16="http://schemas.microsoft.com/office/drawing/2014/main" id="{F62C5466-394B-1C40-AF36-7A56DA3DD94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73561" y="273995"/>
            <a:ext cx="892566" cy="1661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763" indent="0" algn="ctr">
              <a:buNone/>
              <a:tabLst/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l</a:t>
            </a:r>
          </a:p>
        </p:txBody>
      </p:sp>
      <p:sp>
        <p:nvSpPr>
          <p:cNvPr id="117" name="Student Card Number">
            <a:extLst>
              <a:ext uri="{FF2B5EF4-FFF2-40B4-BE49-F238E27FC236}">
                <a16:creationId xmlns:a16="http://schemas.microsoft.com/office/drawing/2014/main" id="{9361120E-69E1-7840-BB82-7C7EE1B6E4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17990" y="457200"/>
            <a:ext cx="383022" cy="41549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4763" indent="0" algn="ctr">
              <a:buNone/>
              <a:tabLst/>
              <a:defRPr sz="30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2pPr>
            <a:lvl3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3pPr>
            <a:lvl4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4pPr>
            <a:lvl5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15" name="Grade">
            <a:extLst>
              <a:ext uri="{FF2B5EF4-FFF2-40B4-BE49-F238E27FC236}">
                <a16:creationId xmlns:a16="http://schemas.microsoft.com/office/drawing/2014/main" id="{BFFDB257-0ADC-6F49-8A7C-DAA73B01A53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02471" y="273995"/>
            <a:ext cx="602318" cy="1661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763" indent="0" algn="ctr">
              <a:buNone/>
              <a:tabLst/>
              <a:defRPr sz="1200" b="1" i="0" baseline="0">
                <a:latin typeface="Verdana" panose="020B0604030504040204" pitchFamily="34" charset="0"/>
              </a:defRPr>
            </a:lvl1pPr>
            <a:lvl2pPr>
              <a:defRPr sz="1200" b="1" i="0" baseline="0">
                <a:latin typeface="Verdana" panose="020B0604030504040204" pitchFamily="34" charset="0"/>
              </a:defRPr>
            </a:lvl2pPr>
            <a:lvl3pPr>
              <a:defRPr sz="1200" b="1" i="0" baseline="0">
                <a:latin typeface="Verdana" panose="020B0604030504040204" pitchFamily="34" charset="0"/>
              </a:defRPr>
            </a:lvl3pPr>
            <a:lvl4pPr>
              <a:defRPr sz="1200" b="1" i="0" baseline="0">
                <a:latin typeface="Verdana" panose="020B0604030504040204" pitchFamily="34" charset="0"/>
              </a:defRPr>
            </a:lvl4pPr>
            <a:lvl5pPr>
              <a:defRPr sz="1200" b="1" i="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g</a:t>
            </a:r>
          </a:p>
        </p:txBody>
      </p:sp>
      <p:sp>
        <p:nvSpPr>
          <p:cNvPr id="119" name="Grade Number">
            <a:extLst>
              <a:ext uri="{FF2B5EF4-FFF2-40B4-BE49-F238E27FC236}">
                <a16:creationId xmlns:a16="http://schemas.microsoft.com/office/drawing/2014/main" id="{6D918C9E-C58E-4E4D-ADDE-AB92FEBAB39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87339" y="457200"/>
            <a:ext cx="418470" cy="415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763" indent="0" algn="ctr">
              <a:buNone/>
              <a:tabLst/>
              <a:defRPr sz="3000" b="1" i="0" baseline="0">
                <a:latin typeface="Verdana" panose="020B0604030504040204" pitchFamily="34" charset="0"/>
              </a:defRPr>
            </a:lvl1pPr>
            <a:lvl2pPr marL="4763" indent="0">
              <a:tabLst/>
              <a:defRPr sz="3600" b="1" i="0" baseline="0">
                <a:latin typeface="Calibri" panose="020F0502020204030204" pitchFamily="34" charset="0"/>
              </a:defRPr>
            </a:lvl2pPr>
            <a:lvl3pPr marL="4763" indent="0">
              <a:tabLst/>
              <a:defRPr sz="3600" b="1" i="0" baseline="0">
                <a:latin typeface="Calibri" panose="020F0502020204030204" pitchFamily="34" charset="0"/>
              </a:defRPr>
            </a:lvl3pPr>
            <a:lvl4pPr marL="4763" indent="0">
              <a:tabLst/>
              <a:defRPr sz="3600" b="1" i="0" baseline="0">
                <a:latin typeface="Calibri" panose="020F0502020204030204" pitchFamily="34" charset="0"/>
              </a:defRPr>
            </a:lvl4pPr>
            <a:lvl5pPr marL="4763" indent="0">
              <a:tabLst/>
              <a:defRPr sz="3600" b="1" i="0" baseline="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3D33EB2-82F8-8347-91B9-D9EF20C05097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2286000" y="1660526"/>
            <a:ext cx="2286000" cy="4544042"/>
          </a:xfrm>
          <a:prstGeom prst="rect">
            <a:avLst/>
          </a:prstGeom>
        </p:spPr>
        <p:txBody>
          <a:bodyPr lIns="182880" tIns="0" rIns="0" bIns="0"/>
          <a:lstStyle>
            <a:lvl1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1pPr>
            <a:lvl2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2pPr>
            <a:lvl3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3pPr>
            <a:lvl4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4pPr>
            <a:lvl5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CB451831-6C2B-FF45-ABD4-E6E9F840BD05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4572000" y="1660445"/>
            <a:ext cx="2286000" cy="4543872"/>
          </a:xfrm>
          <a:prstGeom prst="rect">
            <a:avLst/>
          </a:prstGeom>
        </p:spPr>
        <p:txBody>
          <a:bodyPr tIns="0" rIns="182880" bIns="0"/>
          <a:lstStyle>
            <a:lvl1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1pPr>
            <a:lvl2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2pPr>
            <a:lvl3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3pPr>
            <a:lvl4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4pPr>
            <a:lvl5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EC067690-8118-734D-9E37-816505F481F0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0" y="1660526"/>
            <a:ext cx="2286000" cy="4544042"/>
          </a:xfrm>
          <a:prstGeom prst="rect">
            <a:avLst/>
          </a:prstGeom>
        </p:spPr>
        <p:txBody>
          <a:bodyPr lIns="182880" tIns="0" rIns="0" bIns="0"/>
          <a:lstStyle>
            <a:lvl1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1pPr>
            <a:lvl2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2pPr>
            <a:lvl3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3pPr>
            <a:lvl4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4pPr>
            <a:lvl5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4A60C0EA-0068-5441-BA00-BF6E86307B65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6858000" y="1660526"/>
            <a:ext cx="2286000" cy="4544042"/>
          </a:xfrm>
          <a:prstGeom prst="rect">
            <a:avLst/>
          </a:prstGeom>
        </p:spPr>
        <p:txBody>
          <a:bodyPr lIns="0" tIns="0" rIns="182880" bIns="0"/>
          <a:lstStyle>
            <a:lvl1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1pPr>
            <a:lvl2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2pPr>
            <a:lvl3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3pPr>
            <a:lvl4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4pPr>
            <a:lvl5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069D54F5-2D30-3E4F-836B-B84761B7423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4592" y="6510528"/>
            <a:ext cx="6784848" cy="1097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tabLst/>
              <a:defRPr sz="800" baseline="0">
                <a:latin typeface="Verdana" panose="020B0604030504040204" pitchFamily="34" charset="0"/>
              </a:defRPr>
            </a:lvl1pPr>
            <a:lvl2pPr marL="0" indent="0">
              <a:buNone/>
              <a:tabLst/>
              <a:defRPr sz="800" baseline="0">
                <a:latin typeface="Verdana" panose="020B0604030504040204" pitchFamily="34" charset="0"/>
              </a:defRPr>
            </a:lvl2pPr>
            <a:lvl3pPr marL="0" indent="0">
              <a:buNone/>
              <a:tabLst/>
              <a:defRPr sz="800" baseline="0">
                <a:latin typeface="Verdana" panose="020B0604030504040204" pitchFamily="34" charset="0"/>
              </a:defRPr>
            </a:lvl3pPr>
            <a:lvl4pPr marL="0" indent="0">
              <a:buNone/>
              <a:tabLst/>
              <a:defRPr sz="800" baseline="0">
                <a:latin typeface="Verdana" panose="020B0604030504040204" pitchFamily="34" charset="0"/>
              </a:defRPr>
            </a:lvl4pPr>
            <a:lvl5pPr marL="0" indent="0">
              <a:buNone/>
              <a:tabLst/>
              <a:defRPr sz="80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The right to reproduce or modify this page is restricted to purchasing schools. This page may have been modified from its original.</a:t>
            </a:r>
          </a:p>
        </p:txBody>
      </p:sp>
      <p:sp>
        <p:nvSpPr>
          <p:cNvPr id="16" name="Footer">
            <a:extLst>
              <a:ext uri="{FF2B5EF4-FFF2-40B4-BE49-F238E27FC236}">
                <a16:creationId xmlns:a16="http://schemas.microsoft.com/office/drawing/2014/main" id="{3DE1C867-F7D4-584B-B4D9-E144958A6C0E}"/>
              </a:ext>
            </a:extLst>
          </p:cNvPr>
          <p:cNvSpPr txBox="1">
            <a:spLocks/>
          </p:cNvSpPr>
          <p:nvPr userDrawn="1"/>
        </p:nvSpPr>
        <p:spPr>
          <a:xfrm>
            <a:off x="161840" y="6318504"/>
            <a:ext cx="3140580" cy="1846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lang="en-US" sz="1200" kern="1200" baseline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 2025 Pearson Canada Inc.</a:t>
            </a:r>
          </a:p>
        </p:txBody>
      </p:sp>
    </p:spTree>
    <p:extLst>
      <p:ext uri="{BB962C8B-B14F-4D97-AF65-F5344CB8AC3E}">
        <p14:creationId xmlns:p14="http://schemas.microsoft.com/office/powerpoint/2010/main" val="4029879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Columns_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ection Title">
            <a:extLst>
              <a:ext uri="{FF2B5EF4-FFF2-40B4-BE49-F238E27FC236}">
                <a16:creationId xmlns:a16="http://schemas.microsoft.com/office/drawing/2014/main" id="{F1E4C1E2-4729-C248-A764-058D18887B6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325769"/>
            <a:ext cx="2257356" cy="276999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4763" indent="0" algn="ctr">
              <a:buNone/>
              <a:tabLst/>
              <a:defRPr sz="20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defRPr sz="2000" b="1" i="0" baseline="0">
                <a:latin typeface="Verdana" panose="020B0604030504040204" pitchFamily="34" charset="0"/>
              </a:defRPr>
            </a:lvl2pPr>
            <a:lvl3pPr>
              <a:defRPr sz="2000" b="1" i="0" baseline="0">
                <a:latin typeface="Verdana" panose="020B0604030504040204" pitchFamily="34" charset="0"/>
              </a:defRPr>
            </a:lvl3pPr>
            <a:lvl4pPr>
              <a:defRPr sz="2000" b="1" i="0" baseline="0">
                <a:latin typeface="Verdana" panose="020B0604030504040204" pitchFamily="34" charset="0"/>
              </a:defRPr>
            </a:lvl4pPr>
            <a:lvl5pPr>
              <a:defRPr sz="2000" b="1" i="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109" name="Subtitle">
            <a:extLst>
              <a:ext uri="{FF2B5EF4-FFF2-40B4-BE49-F238E27FC236}">
                <a16:creationId xmlns:a16="http://schemas.microsoft.com/office/drawing/2014/main" id="{9C050EF8-1E14-3143-8142-4BDC6AFF0C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45127" y="253412"/>
            <a:ext cx="334804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2700" indent="0">
              <a:buNone/>
              <a:tabLst/>
              <a:defRPr sz="2000" b="1" i="0" baseline="0">
                <a:latin typeface="Verdana" panose="020B0604030504040204" pitchFamily="34" charset="0"/>
              </a:defRPr>
            </a:lvl1pPr>
            <a:lvl2pPr marL="12700" indent="0">
              <a:tabLst/>
              <a:defRPr sz="2000" b="1" i="0" baseline="0">
                <a:latin typeface="Verdana" panose="020B0604030504040204" pitchFamily="34" charset="0"/>
              </a:defRPr>
            </a:lvl2pPr>
            <a:lvl3pPr marL="12700" indent="0">
              <a:tabLst/>
              <a:defRPr sz="2000" b="1" i="0" baseline="0">
                <a:latin typeface="Verdana" panose="020B0604030504040204" pitchFamily="34" charset="0"/>
              </a:defRPr>
            </a:lvl3pPr>
            <a:lvl4pPr marL="12700" indent="0">
              <a:tabLst/>
              <a:defRPr sz="2000" b="1" i="0" baseline="0">
                <a:latin typeface="Verdana" panose="020B0604030504040204" pitchFamily="34" charset="0"/>
              </a:defRPr>
            </a:lvl4pPr>
            <a:lvl5pPr marL="12700" indent="0">
              <a:tabLst/>
              <a:defRPr sz="2000" b="1" i="0" baseline="0">
                <a:latin typeface="Verdana" panose="020B0604030504040204" pitchFamily="34" charset="0"/>
              </a:defRPr>
            </a:lvl5pPr>
          </a:lstStyle>
          <a:p>
            <a:r>
              <a:rPr lang="en-US" dirty="0"/>
              <a:t>subtitle</a:t>
            </a:r>
          </a:p>
        </p:txBody>
      </p:sp>
      <p:sp>
        <p:nvSpPr>
          <p:cNvPr id="113" name="Student Card">
            <a:extLst>
              <a:ext uri="{FF2B5EF4-FFF2-40B4-BE49-F238E27FC236}">
                <a16:creationId xmlns:a16="http://schemas.microsoft.com/office/drawing/2014/main" id="{F62C5466-394B-1C40-AF36-7A56DA3DD94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73561" y="273995"/>
            <a:ext cx="892566" cy="1661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763" indent="0" algn="ctr">
              <a:buNone/>
              <a:tabLst/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l</a:t>
            </a:r>
          </a:p>
        </p:txBody>
      </p:sp>
      <p:sp>
        <p:nvSpPr>
          <p:cNvPr id="115" name="Grade">
            <a:extLst>
              <a:ext uri="{FF2B5EF4-FFF2-40B4-BE49-F238E27FC236}">
                <a16:creationId xmlns:a16="http://schemas.microsoft.com/office/drawing/2014/main" id="{BFFDB257-0ADC-6F49-8A7C-DAA73B01A53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02471" y="273995"/>
            <a:ext cx="602318" cy="1661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763" indent="0" algn="ctr">
              <a:buNone/>
              <a:tabLst/>
              <a:defRPr sz="1200" b="1" i="0" baseline="0">
                <a:latin typeface="Verdana" panose="020B0604030504040204" pitchFamily="34" charset="0"/>
              </a:defRPr>
            </a:lvl1pPr>
            <a:lvl2pPr>
              <a:defRPr sz="1200" b="1" i="0" baseline="0">
                <a:latin typeface="Verdana" panose="020B0604030504040204" pitchFamily="34" charset="0"/>
              </a:defRPr>
            </a:lvl2pPr>
            <a:lvl3pPr>
              <a:defRPr sz="1200" b="1" i="0" baseline="0">
                <a:latin typeface="Verdana" panose="020B0604030504040204" pitchFamily="34" charset="0"/>
              </a:defRPr>
            </a:lvl3pPr>
            <a:lvl4pPr>
              <a:defRPr sz="1200" b="1" i="0" baseline="0">
                <a:latin typeface="Verdana" panose="020B0604030504040204" pitchFamily="34" charset="0"/>
              </a:defRPr>
            </a:lvl4pPr>
            <a:lvl5pPr>
              <a:defRPr sz="1200" b="1" i="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g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3D33EB2-82F8-8347-91B9-D9EF20C05097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2286000" y="1660526"/>
            <a:ext cx="2286000" cy="2272203"/>
          </a:xfrm>
          <a:prstGeom prst="rect">
            <a:avLst/>
          </a:prstGeom>
        </p:spPr>
        <p:txBody>
          <a:bodyPr lIns="182880" tIns="0" rIns="0" bIns="0"/>
          <a:lstStyle>
            <a:lvl1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1pPr>
            <a:lvl2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2pPr>
            <a:lvl3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3pPr>
            <a:lvl4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4pPr>
            <a:lvl5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CB451831-6C2B-FF45-ABD4-E6E9F840BD05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4572000" y="1660445"/>
            <a:ext cx="2286000" cy="2272203"/>
          </a:xfrm>
          <a:prstGeom prst="rect">
            <a:avLst/>
          </a:prstGeom>
        </p:spPr>
        <p:txBody>
          <a:bodyPr tIns="0" rIns="182880" bIns="0"/>
          <a:lstStyle>
            <a:lvl1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1pPr>
            <a:lvl2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2pPr>
            <a:lvl3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3pPr>
            <a:lvl4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4pPr>
            <a:lvl5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EC067690-8118-734D-9E37-816505F481F0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0" y="1660526"/>
            <a:ext cx="2286000" cy="4544042"/>
          </a:xfrm>
          <a:prstGeom prst="rect">
            <a:avLst/>
          </a:prstGeom>
        </p:spPr>
        <p:txBody>
          <a:bodyPr lIns="182880" tIns="0" rIns="0" bIns="0"/>
          <a:lstStyle>
            <a:lvl1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1pPr>
            <a:lvl2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2pPr>
            <a:lvl3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3pPr>
            <a:lvl4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4pPr>
            <a:lvl5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4A60C0EA-0068-5441-BA00-BF6E86307B65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6858000" y="1660526"/>
            <a:ext cx="2286000" cy="2267712"/>
          </a:xfrm>
          <a:prstGeom prst="rect">
            <a:avLst/>
          </a:prstGeom>
        </p:spPr>
        <p:txBody>
          <a:bodyPr lIns="0" tIns="0" rIns="182880" bIns="0"/>
          <a:lstStyle>
            <a:lvl1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1pPr>
            <a:lvl2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2pPr>
            <a:lvl3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3pPr>
            <a:lvl4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4pPr>
            <a:lvl5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069D54F5-2D30-3E4F-836B-B84761B7423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4592" y="6510528"/>
            <a:ext cx="6784848" cy="1097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tabLst/>
              <a:defRPr sz="800" baseline="0">
                <a:latin typeface="Verdana" panose="020B0604030504040204" pitchFamily="34" charset="0"/>
              </a:defRPr>
            </a:lvl1pPr>
            <a:lvl2pPr marL="0" indent="0">
              <a:buNone/>
              <a:tabLst/>
              <a:defRPr sz="800" baseline="0">
                <a:latin typeface="Verdana" panose="020B0604030504040204" pitchFamily="34" charset="0"/>
              </a:defRPr>
            </a:lvl2pPr>
            <a:lvl3pPr marL="0" indent="0">
              <a:buNone/>
              <a:tabLst/>
              <a:defRPr sz="800" baseline="0">
                <a:latin typeface="Verdana" panose="020B0604030504040204" pitchFamily="34" charset="0"/>
              </a:defRPr>
            </a:lvl3pPr>
            <a:lvl4pPr marL="0" indent="0">
              <a:buNone/>
              <a:tabLst/>
              <a:defRPr sz="800" baseline="0">
                <a:latin typeface="Verdana" panose="020B0604030504040204" pitchFamily="34" charset="0"/>
              </a:defRPr>
            </a:lvl4pPr>
            <a:lvl5pPr marL="0" indent="0">
              <a:buNone/>
              <a:tabLst/>
              <a:defRPr sz="80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The right to reproduce or modify this page is restricted to purchasing schools. This page may have been modified from its original.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5E73A8-8571-0248-BB25-96CE4A76D946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2282818" y="3940086"/>
            <a:ext cx="2285999" cy="2264481"/>
          </a:xfrm>
          <a:prstGeom prst="rect">
            <a:avLst/>
          </a:prstGeom>
        </p:spPr>
        <p:txBody>
          <a:bodyPr lIns="182880" tIns="0" rIns="0" bIns="0"/>
          <a:lstStyle>
            <a:lvl1pPr>
              <a:buNone/>
              <a:defRPr sz="1600" baseline="0">
                <a:latin typeface="Verdana" panose="020B0604030504040204" pitchFamily="34" charset="0"/>
              </a:defRPr>
            </a:lvl1pPr>
            <a:lvl2pPr>
              <a:buNone/>
              <a:defRPr sz="1800" baseline="0">
                <a:latin typeface="Verdana" panose="020B0604030504040204" pitchFamily="34" charset="0"/>
              </a:defRPr>
            </a:lvl2pPr>
            <a:lvl3pPr>
              <a:buNone/>
              <a:defRPr sz="1800" baseline="0">
                <a:latin typeface="Verdana" panose="020B0604030504040204" pitchFamily="34" charset="0"/>
              </a:defRPr>
            </a:lvl3pPr>
            <a:lvl4pPr>
              <a:buNone/>
              <a:defRPr sz="1800" baseline="0">
                <a:latin typeface="Verdana" panose="020B0604030504040204" pitchFamily="34" charset="0"/>
              </a:defRPr>
            </a:lvl4pPr>
            <a:lvl5pPr>
              <a:buNone/>
              <a:defRPr sz="180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57AEF7-A53F-A74A-8999-44066190618F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4568817" y="3940006"/>
            <a:ext cx="2282815" cy="2272203"/>
          </a:xfrm>
          <a:prstGeom prst="rect">
            <a:avLst/>
          </a:prstGeom>
        </p:spPr>
        <p:txBody>
          <a:bodyPr tIns="0" rIns="182880" bIns="0"/>
          <a:lstStyle>
            <a:lvl1pPr marL="7938" indent="0">
              <a:buNone/>
              <a:tabLst/>
              <a:defRPr sz="1600" baseline="0">
                <a:latin typeface="Verdana" panose="020B0604030504040204" pitchFamily="34" charset="0"/>
              </a:defRPr>
            </a:lvl1pPr>
            <a:lvl2pPr>
              <a:buNone/>
              <a:defRPr sz="1600" baseline="0">
                <a:latin typeface="Verdana" panose="020B0604030504040204" pitchFamily="34" charset="0"/>
              </a:defRPr>
            </a:lvl2pPr>
            <a:lvl3pPr>
              <a:buNone/>
              <a:defRPr sz="1600" baseline="0">
                <a:latin typeface="Verdana" panose="020B0604030504040204" pitchFamily="34" charset="0"/>
              </a:defRPr>
            </a:lvl3pPr>
            <a:lvl4pPr>
              <a:buNone/>
              <a:defRPr sz="1600" baseline="0">
                <a:latin typeface="Verdana" panose="020B0604030504040204" pitchFamily="34" charset="0"/>
              </a:defRPr>
            </a:lvl4pPr>
            <a:lvl5pPr>
              <a:buNone/>
              <a:defRPr sz="160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7368B58-7779-2842-8B5E-65CF38D665A5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6869672" y="3941064"/>
            <a:ext cx="2282815" cy="2267712"/>
          </a:xfrm>
          <a:prstGeom prst="rect">
            <a:avLst/>
          </a:prstGeom>
        </p:spPr>
        <p:txBody>
          <a:bodyPr lIns="0" tIns="0" rIns="182880" bIns="0"/>
          <a:lstStyle>
            <a:lvl1pPr marL="7938" indent="0">
              <a:buNone/>
              <a:tabLst/>
              <a:defRPr sz="1600" baseline="0">
                <a:latin typeface="Verdana" panose="020B0604030504040204" pitchFamily="34" charset="0"/>
              </a:defRPr>
            </a:lvl1pPr>
            <a:lvl2pPr marL="7938" indent="0">
              <a:buNone/>
              <a:tabLst/>
              <a:defRPr sz="1600" baseline="0">
                <a:latin typeface="Verdana" panose="020B0604030504040204" pitchFamily="34" charset="0"/>
              </a:defRPr>
            </a:lvl2pPr>
            <a:lvl3pPr marL="7938" indent="0">
              <a:buNone/>
              <a:tabLst/>
              <a:defRPr sz="1600" baseline="0">
                <a:latin typeface="Verdana" panose="020B0604030504040204" pitchFamily="34" charset="0"/>
              </a:defRPr>
            </a:lvl3pPr>
            <a:lvl4pPr marL="7938" indent="0">
              <a:buNone/>
              <a:tabLst/>
              <a:defRPr sz="1600" baseline="0">
                <a:latin typeface="Verdana" panose="020B0604030504040204" pitchFamily="34" charset="0"/>
              </a:defRPr>
            </a:lvl4pPr>
            <a:lvl5pPr marL="7938" indent="0">
              <a:buNone/>
              <a:tabLst/>
              <a:defRPr sz="160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9" name="Footer">
            <a:extLst>
              <a:ext uri="{FF2B5EF4-FFF2-40B4-BE49-F238E27FC236}">
                <a16:creationId xmlns:a16="http://schemas.microsoft.com/office/drawing/2014/main" id="{F6B0277B-7735-454C-A9E1-66E8307A9104}"/>
              </a:ext>
            </a:extLst>
          </p:cNvPr>
          <p:cNvSpPr txBox="1">
            <a:spLocks/>
          </p:cNvSpPr>
          <p:nvPr userDrawn="1"/>
        </p:nvSpPr>
        <p:spPr>
          <a:xfrm>
            <a:off x="161840" y="6318504"/>
            <a:ext cx="3140580" cy="1846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lang="en-US" sz="1200" kern="1200" baseline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 2025 Pearson Canada Inc.</a:t>
            </a:r>
          </a:p>
        </p:txBody>
      </p:sp>
      <p:sp>
        <p:nvSpPr>
          <p:cNvPr id="20" name="Title">
            <a:extLst>
              <a:ext uri="{FF2B5EF4-FFF2-40B4-BE49-F238E27FC236}">
                <a16:creationId xmlns:a16="http://schemas.microsoft.com/office/drawing/2014/main" id="{FAD8AD3A-E6EA-1048-BB0B-4F922A303D4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40019" y="488676"/>
            <a:ext cx="4209184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6350" indent="0">
              <a:buNone/>
              <a:tabLst/>
              <a:defRPr sz="2400" b="1" i="0" baseline="0">
                <a:latin typeface="Verdana" panose="020B0604030504040204" pitchFamily="34" charset="0"/>
              </a:defRPr>
            </a:lvl1pPr>
            <a:lvl2pPr>
              <a:defRPr sz="3600" b="1" i="0" baseline="0">
                <a:latin typeface="Verdana" panose="020B0604030504040204" pitchFamily="34" charset="0"/>
              </a:defRPr>
            </a:lvl2pPr>
            <a:lvl3pPr>
              <a:defRPr sz="3600" b="1" i="0" baseline="0">
                <a:latin typeface="Verdana" panose="020B0604030504040204" pitchFamily="34" charset="0"/>
              </a:defRPr>
            </a:lvl3pPr>
            <a:lvl4pPr>
              <a:defRPr sz="3600" b="1" i="0" baseline="0">
                <a:latin typeface="Verdana" panose="020B0604030504040204" pitchFamily="34" charset="0"/>
              </a:defRPr>
            </a:lvl4pPr>
            <a:lvl5pPr>
              <a:defRPr sz="3600" b="1" i="0" baseline="0">
                <a:latin typeface="Verdana" panose="020B0604030504040204" pitchFamily="34" charset="0"/>
              </a:defRPr>
            </a:lvl5pPr>
          </a:lstStyle>
          <a:p>
            <a:r>
              <a:rPr lang="en-US" dirty="0"/>
              <a:t>title</a:t>
            </a:r>
          </a:p>
        </p:txBody>
      </p:sp>
      <p:sp>
        <p:nvSpPr>
          <p:cNvPr id="21" name="Student Card Number">
            <a:extLst>
              <a:ext uri="{FF2B5EF4-FFF2-40B4-BE49-F238E27FC236}">
                <a16:creationId xmlns:a16="http://schemas.microsoft.com/office/drawing/2014/main" id="{5BB441B6-1140-1847-8DC4-440AA15EF3F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17990" y="457200"/>
            <a:ext cx="383022" cy="41549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4763" indent="0" algn="ctr">
              <a:buNone/>
              <a:tabLst/>
              <a:defRPr sz="30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2pPr>
            <a:lvl3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3pPr>
            <a:lvl4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4pPr>
            <a:lvl5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2" name="Grade Number">
            <a:extLst>
              <a:ext uri="{FF2B5EF4-FFF2-40B4-BE49-F238E27FC236}">
                <a16:creationId xmlns:a16="http://schemas.microsoft.com/office/drawing/2014/main" id="{33535C3E-0EB7-A94E-B2F8-44FAD145ADA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87339" y="457200"/>
            <a:ext cx="418470" cy="415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763" indent="0" algn="ctr">
              <a:buNone/>
              <a:tabLst/>
              <a:defRPr sz="3000" b="1" i="0" baseline="0">
                <a:latin typeface="Verdana" panose="020B0604030504040204" pitchFamily="34" charset="0"/>
              </a:defRPr>
            </a:lvl1pPr>
            <a:lvl2pPr marL="4763" indent="0">
              <a:tabLst/>
              <a:defRPr sz="3600" b="1" i="0" baseline="0">
                <a:latin typeface="Calibri" panose="020F0502020204030204" pitchFamily="34" charset="0"/>
              </a:defRPr>
            </a:lvl2pPr>
            <a:lvl3pPr marL="4763" indent="0">
              <a:tabLst/>
              <a:defRPr sz="3600" b="1" i="0" baseline="0">
                <a:latin typeface="Calibri" panose="020F0502020204030204" pitchFamily="34" charset="0"/>
              </a:defRPr>
            </a:lvl3pPr>
            <a:lvl4pPr marL="4763" indent="0">
              <a:tabLst/>
              <a:defRPr sz="3600" b="1" i="0" baseline="0">
                <a:latin typeface="Calibri" panose="020F0502020204030204" pitchFamily="34" charset="0"/>
              </a:defRPr>
            </a:lvl4pPr>
            <a:lvl5pPr marL="4763" indent="0">
              <a:tabLst/>
              <a:defRPr sz="3600" b="1" i="0" baseline="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560871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ection Title">
            <a:extLst>
              <a:ext uri="{FF2B5EF4-FFF2-40B4-BE49-F238E27FC236}">
                <a16:creationId xmlns:a16="http://schemas.microsoft.com/office/drawing/2014/main" id="{F1E4C1E2-4729-C248-A764-058D18887B6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325769"/>
            <a:ext cx="2258568" cy="276999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4763" indent="0" algn="ctr">
              <a:buNone/>
              <a:tabLst/>
              <a:defRPr sz="20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defRPr sz="2000" b="1" i="0" baseline="0">
                <a:latin typeface="Verdana" panose="020B0604030504040204" pitchFamily="34" charset="0"/>
              </a:defRPr>
            </a:lvl2pPr>
            <a:lvl3pPr>
              <a:defRPr sz="2000" b="1" i="0" baseline="0">
                <a:latin typeface="Verdana" panose="020B0604030504040204" pitchFamily="34" charset="0"/>
              </a:defRPr>
            </a:lvl3pPr>
            <a:lvl4pPr>
              <a:defRPr sz="2000" b="1" i="0" baseline="0">
                <a:latin typeface="Verdana" panose="020B0604030504040204" pitchFamily="34" charset="0"/>
              </a:defRPr>
            </a:lvl4pPr>
            <a:lvl5pPr>
              <a:defRPr sz="2000" b="1" i="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109" name="Subtitle">
            <a:extLst>
              <a:ext uri="{FF2B5EF4-FFF2-40B4-BE49-F238E27FC236}">
                <a16:creationId xmlns:a16="http://schemas.microsoft.com/office/drawing/2014/main" id="{9C050EF8-1E14-3143-8142-4BDC6AFF0C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45127" y="253412"/>
            <a:ext cx="334804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2700" indent="0">
              <a:buNone/>
              <a:tabLst/>
              <a:defRPr sz="2000" b="1" i="0" baseline="0">
                <a:latin typeface="Verdana" panose="020B0604030504040204" pitchFamily="34" charset="0"/>
              </a:defRPr>
            </a:lvl1pPr>
            <a:lvl2pPr marL="12700" indent="0">
              <a:tabLst/>
              <a:defRPr sz="2000" b="1" i="0" baseline="0">
                <a:latin typeface="Verdana" panose="020B0604030504040204" pitchFamily="34" charset="0"/>
              </a:defRPr>
            </a:lvl2pPr>
            <a:lvl3pPr marL="12700" indent="0">
              <a:tabLst/>
              <a:defRPr sz="2000" b="1" i="0" baseline="0">
                <a:latin typeface="Verdana" panose="020B0604030504040204" pitchFamily="34" charset="0"/>
              </a:defRPr>
            </a:lvl3pPr>
            <a:lvl4pPr marL="12700" indent="0">
              <a:tabLst/>
              <a:defRPr sz="2000" b="1" i="0" baseline="0">
                <a:latin typeface="Verdana" panose="020B0604030504040204" pitchFamily="34" charset="0"/>
              </a:defRPr>
            </a:lvl4pPr>
            <a:lvl5pPr marL="12700" indent="0">
              <a:tabLst/>
              <a:defRPr sz="2000" b="1" i="0" baseline="0">
                <a:latin typeface="Verdana" panose="020B0604030504040204" pitchFamily="34" charset="0"/>
              </a:defRPr>
            </a:lvl5pPr>
          </a:lstStyle>
          <a:p>
            <a:r>
              <a:rPr lang="en-US" dirty="0"/>
              <a:t>subtitle</a:t>
            </a:r>
          </a:p>
        </p:txBody>
      </p:sp>
      <p:sp>
        <p:nvSpPr>
          <p:cNvPr id="113" name="Student Card">
            <a:extLst>
              <a:ext uri="{FF2B5EF4-FFF2-40B4-BE49-F238E27FC236}">
                <a16:creationId xmlns:a16="http://schemas.microsoft.com/office/drawing/2014/main" id="{F62C5466-394B-1C40-AF36-7A56DA3DD94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73561" y="273995"/>
            <a:ext cx="892566" cy="1661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763" indent="0" algn="ctr">
              <a:buNone/>
              <a:tabLst/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l</a:t>
            </a:r>
          </a:p>
        </p:txBody>
      </p:sp>
      <p:sp>
        <p:nvSpPr>
          <p:cNvPr id="115" name="Grade">
            <a:extLst>
              <a:ext uri="{FF2B5EF4-FFF2-40B4-BE49-F238E27FC236}">
                <a16:creationId xmlns:a16="http://schemas.microsoft.com/office/drawing/2014/main" id="{BFFDB257-0ADC-6F49-8A7C-DAA73B01A53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02471" y="273995"/>
            <a:ext cx="602318" cy="1661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763" indent="0" algn="ctr">
              <a:buNone/>
              <a:tabLst/>
              <a:defRPr sz="1200" b="1" i="0" baseline="0">
                <a:latin typeface="Verdana" panose="020B0604030504040204" pitchFamily="34" charset="0"/>
              </a:defRPr>
            </a:lvl1pPr>
            <a:lvl2pPr>
              <a:defRPr sz="1200" b="1" i="0" baseline="0">
                <a:latin typeface="Verdana" panose="020B0604030504040204" pitchFamily="34" charset="0"/>
              </a:defRPr>
            </a:lvl2pPr>
            <a:lvl3pPr>
              <a:defRPr sz="1200" b="1" i="0" baseline="0">
                <a:latin typeface="Verdana" panose="020B0604030504040204" pitchFamily="34" charset="0"/>
              </a:defRPr>
            </a:lvl3pPr>
            <a:lvl4pPr>
              <a:defRPr sz="1200" b="1" i="0" baseline="0">
                <a:latin typeface="Verdana" panose="020B0604030504040204" pitchFamily="34" charset="0"/>
              </a:defRPr>
            </a:lvl4pPr>
            <a:lvl5pPr>
              <a:defRPr sz="1200" b="1" i="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g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3D33EB2-82F8-8347-91B9-D9EF20C05097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3044952" y="1660526"/>
            <a:ext cx="3044952" cy="4544042"/>
          </a:xfrm>
          <a:prstGeom prst="rect">
            <a:avLst/>
          </a:prstGeom>
        </p:spPr>
        <p:txBody>
          <a:bodyPr tIns="0" bIns="0"/>
          <a:lstStyle>
            <a:lvl1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1pPr>
            <a:lvl2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2pPr>
            <a:lvl3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3pPr>
            <a:lvl4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4pPr>
            <a:lvl5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CB451831-6C2B-FF45-ABD4-E6E9F840BD05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6093173" y="1660445"/>
            <a:ext cx="3044952" cy="4543872"/>
          </a:xfrm>
          <a:prstGeom prst="rect">
            <a:avLst/>
          </a:prstGeom>
        </p:spPr>
        <p:txBody>
          <a:bodyPr tIns="0" rIns="182880" bIns="0"/>
          <a:lstStyle>
            <a:lvl1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1pPr>
            <a:lvl2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2pPr>
            <a:lvl3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3pPr>
            <a:lvl4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4pPr>
            <a:lvl5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EC067690-8118-734D-9E37-816505F481F0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0" y="1660526"/>
            <a:ext cx="3044952" cy="4544042"/>
          </a:xfrm>
          <a:prstGeom prst="rect">
            <a:avLst/>
          </a:prstGeom>
        </p:spPr>
        <p:txBody>
          <a:bodyPr lIns="182880" tIns="0" bIns="0"/>
          <a:lstStyle>
            <a:lvl1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1pPr>
            <a:lvl2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2pPr>
            <a:lvl3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3pPr>
            <a:lvl4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4pPr>
            <a:lvl5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EFF7DB65-F7E5-9D47-87E5-C63A10F424E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64592" y="6510528"/>
            <a:ext cx="6784848" cy="1097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tabLst/>
              <a:defRPr sz="800" baseline="0">
                <a:latin typeface="Verdana" panose="020B0604030504040204" pitchFamily="34" charset="0"/>
              </a:defRPr>
            </a:lvl1pPr>
            <a:lvl2pPr marL="0" indent="0">
              <a:buNone/>
              <a:tabLst/>
              <a:defRPr sz="800" baseline="0">
                <a:latin typeface="Verdana" panose="020B0604030504040204" pitchFamily="34" charset="0"/>
              </a:defRPr>
            </a:lvl2pPr>
            <a:lvl3pPr marL="0" indent="0">
              <a:buNone/>
              <a:tabLst/>
              <a:defRPr sz="800" baseline="0">
                <a:latin typeface="Verdana" panose="020B0604030504040204" pitchFamily="34" charset="0"/>
              </a:defRPr>
            </a:lvl3pPr>
            <a:lvl4pPr marL="0" indent="0">
              <a:buNone/>
              <a:tabLst/>
              <a:defRPr sz="800" baseline="0">
                <a:latin typeface="Verdana" panose="020B0604030504040204" pitchFamily="34" charset="0"/>
              </a:defRPr>
            </a:lvl4pPr>
            <a:lvl5pPr marL="0" indent="0">
              <a:buNone/>
              <a:tabLst/>
              <a:defRPr sz="80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The right to reproduce or modify this page is restricted to purchasing schools. This page may have been modified from its original.</a:t>
            </a:r>
          </a:p>
        </p:txBody>
      </p:sp>
      <p:sp>
        <p:nvSpPr>
          <p:cNvPr id="14" name="Footer">
            <a:extLst>
              <a:ext uri="{FF2B5EF4-FFF2-40B4-BE49-F238E27FC236}">
                <a16:creationId xmlns:a16="http://schemas.microsoft.com/office/drawing/2014/main" id="{2E592198-E7B4-7A48-A4F9-5A7446210823}"/>
              </a:ext>
            </a:extLst>
          </p:cNvPr>
          <p:cNvSpPr txBox="1">
            <a:spLocks/>
          </p:cNvSpPr>
          <p:nvPr userDrawn="1"/>
        </p:nvSpPr>
        <p:spPr>
          <a:xfrm>
            <a:off x="161840" y="6318504"/>
            <a:ext cx="3140580" cy="1846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lang="en-US" sz="1200" kern="1200" baseline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 2025 Pearson Canada Inc.</a:t>
            </a:r>
          </a:p>
        </p:txBody>
      </p:sp>
      <p:sp>
        <p:nvSpPr>
          <p:cNvPr id="16" name="Title">
            <a:extLst>
              <a:ext uri="{FF2B5EF4-FFF2-40B4-BE49-F238E27FC236}">
                <a16:creationId xmlns:a16="http://schemas.microsoft.com/office/drawing/2014/main" id="{C9211568-5C13-964F-98D5-ECA344548F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40019" y="488676"/>
            <a:ext cx="4209184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6350" indent="0">
              <a:buNone/>
              <a:tabLst/>
              <a:defRPr sz="2400" b="1" i="0" baseline="0">
                <a:latin typeface="Verdana" panose="020B0604030504040204" pitchFamily="34" charset="0"/>
              </a:defRPr>
            </a:lvl1pPr>
            <a:lvl2pPr>
              <a:defRPr sz="3600" b="1" i="0" baseline="0">
                <a:latin typeface="Verdana" panose="020B0604030504040204" pitchFamily="34" charset="0"/>
              </a:defRPr>
            </a:lvl2pPr>
            <a:lvl3pPr>
              <a:defRPr sz="3600" b="1" i="0" baseline="0">
                <a:latin typeface="Verdana" panose="020B0604030504040204" pitchFamily="34" charset="0"/>
              </a:defRPr>
            </a:lvl3pPr>
            <a:lvl4pPr>
              <a:defRPr sz="3600" b="1" i="0" baseline="0">
                <a:latin typeface="Verdana" panose="020B0604030504040204" pitchFamily="34" charset="0"/>
              </a:defRPr>
            </a:lvl4pPr>
            <a:lvl5pPr>
              <a:defRPr sz="3600" b="1" i="0" baseline="0">
                <a:latin typeface="Verdana" panose="020B0604030504040204" pitchFamily="34" charset="0"/>
              </a:defRPr>
            </a:lvl5pPr>
          </a:lstStyle>
          <a:p>
            <a:r>
              <a:rPr lang="en-US" dirty="0"/>
              <a:t>title</a:t>
            </a:r>
          </a:p>
        </p:txBody>
      </p:sp>
      <p:sp>
        <p:nvSpPr>
          <p:cNvPr id="18" name="Student Card Number">
            <a:extLst>
              <a:ext uri="{FF2B5EF4-FFF2-40B4-BE49-F238E27FC236}">
                <a16:creationId xmlns:a16="http://schemas.microsoft.com/office/drawing/2014/main" id="{10F94050-87A2-674E-BF5E-A00E81280EE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17990" y="457200"/>
            <a:ext cx="383022" cy="41549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4763" indent="0" algn="ctr">
              <a:buNone/>
              <a:tabLst/>
              <a:defRPr sz="30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2pPr>
            <a:lvl3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3pPr>
            <a:lvl4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4pPr>
            <a:lvl5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9" name="Grade Number">
            <a:extLst>
              <a:ext uri="{FF2B5EF4-FFF2-40B4-BE49-F238E27FC236}">
                <a16:creationId xmlns:a16="http://schemas.microsoft.com/office/drawing/2014/main" id="{374DA035-067B-A04D-AADB-4461A2F56E9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87339" y="457200"/>
            <a:ext cx="418470" cy="415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763" indent="0" algn="ctr">
              <a:buNone/>
              <a:tabLst/>
              <a:defRPr sz="3000" b="1" i="0" baseline="0">
                <a:latin typeface="Verdana" panose="020B0604030504040204" pitchFamily="34" charset="0"/>
              </a:defRPr>
            </a:lvl1pPr>
            <a:lvl2pPr marL="4763" indent="0">
              <a:tabLst/>
              <a:defRPr sz="3600" b="1" i="0" baseline="0">
                <a:latin typeface="Calibri" panose="020F0502020204030204" pitchFamily="34" charset="0"/>
              </a:defRPr>
            </a:lvl2pPr>
            <a:lvl3pPr marL="4763" indent="0">
              <a:tabLst/>
              <a:defRPr sz="3600" b="1" i="0" baseline="0">
                <a:latin typeface="Calibri" panose="020F0502020204030204" pitchFamily="34" charset="0"/>
              </a:defRPr>
            </a:lvl3pPr>
            <a:lvl4pPr marL="4763" indent="0">
              <a:tabLst/>
              <a:defRPr sz="3600" b="1" i="0" baseline="0">
                <a:latin typeface="Calibri" panose="020F0502020204030204" pitchFamily="34" charset="0"/>
              </a:defRPr>
            </a:lvl4pPr>
            <a:lvl5pPr marL="4763" indent="0">
              <a:tabLst/>
              <a:defRPr sz="3600" b="1" i="0" baseline="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760074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ection Title">
            <a:extLst>
              <a:ext uri="{FF2B5EF4-FFF2-40B4-BE49-F238E27FC236}">
                <a16:creationId xmlns:a16="http://schemas.microsoft.com/office/drawing/2014/main" id="{F1E4C1E2-4729-C248-A764-058D18887B6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325769"/>
            <a:ext cx="2258568" cy="276999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4763" indent="0" algn="ctr">
              <a:buNone/>
              <a:tabLst/>
              <a:defRPr sz="20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defRPr sz="2000" b="1" i="0" baseline="0">
                <a:latin typeface="Verdana" panose="020B0604030504040204" pitchFamily="34" charset="0"/>
              </a:defRPr>
            </a:lvl2pPr>
            <a:lvl3pPr>
              <a:defRPr sz="2000" b="1" i="0" baseline="0">
                <a:latin typeface="Verdana" panose="020B0604030504040204" pitchFamily="34" charset="0"/>
              </a:defRPr>
            </a:lvl3pPr>
            <a:lvl4pPr>
              <a:defRPr sz="2000" b="1" i="0" baseline="0">
                <a:latin typeface="Verdana" panose="020B0604030504040204" pitchFamily="34" charset="0"/>
              </a:defRPr>
            </a:lvl4pPr>
            <a:lvl5pPr>
              <a:defRPr sz="2000" b="1" i="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109" name="Subtitle">
            <a:extLst>
              <a:ext uri="{FF2B5EF4-FFF2-40B4-BE49-F238E27FC236}">
                <a16:creationId xmlns:a16="http://schemas.microsoft.com/office/drawing/2014/main" id="{9C050EF8-1E14-3143-8142-4BDC6AFF0C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45127" y="253412"/>
            <a:ext cx="334804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2700" indent="0">
              <a:buNone/>
              <a:tabLst/>
              <a:defRPr sz="2000" b="1" i="0" baseline="0">
                <a:latin typeface="Verdana" panose="020B0604030504040204" pitchFamily="34" charset="0"/>
              </a:defRPr>
            </a:lvl1pPr>
            <a:lvl2pPr marL="12700" indent="0">
              <a:tabLst/>
              <a:defRPr sz="2000" b="1" i="0" baseline="0">
                <a:latin typeface="Verdana" panose="020B0604030504040204" pitchFamily="34" charset="0"/>
              </a:defRPr>
            </a:lvl2pPr>
            <a:lvl3pPr marL="12700" indent="0">
              <a:tabLst/>
              <a:defRPr sz="2000" b="1" i="0" baseline="0">
                <a:latin typeface="Verdana" panose="020B0604030504040204" pitchFamily="34" charset="0"/>
              </a:defRPr>
            </a:lvl3pPr>
            <a:lvl4pPr marL="12700" indent="0">
              <a:tabLst/>
              <a:defRPr sz="2000" b="1" i="0" baseline="0">
                <a:latin typeface="Verdana" panose="020B0604030504040204" pitchFamily="34" charset="0"/>
              </a:defRPr>
            </a:lvl4pPr>
            <a:lvl5pPr marL="12700" indent="0">
              <a:tabLst/>
              <a:defRPr sz="2000" b="1" i="0" baseline="0">
                <a:latin typeface="Verdana" panose="020B0604030504040204" pitchFamily="34" charset="0"/>
              </a:defRPr>
            </a:lvl5pPr>
          </a:lstStyle>
          <a:p>
            <a:r>
              <a:rPr lang="en-US" dirty="0"/>
              <a:t>subtitle</a:t>
            </a:r>
          </a:p>
        </p:txBody>
      </p:sp>
      <p:sp>
        <p:nvSpPr>
          <p:cNvPr id="113" name="Student Card">
            <a:extLst>
              <a:ext uri="{FF2B5EF4-FFF2-40B4-BE49-F238E27FC236}">
                <a16:creationId xmlns:a16="http://schemas.microsoft.com/office/drawing/2014/main" id="{F62C5466-394B-1C40-AF36-7A56DA3DD94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73561" y="273995"/>
            <a:ext cx="892566" cy="1661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763" indent="0" algn="ctr">
              <a:buNone/>
              <a:tabLst/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l</a:t>
            </a:r>
          </a:p>
        </p:txBody>
      </p:sp>
      <p:sp>
        <p:nvSpPr>
          <p:cNvPr id="115" name="Grade">
            <a:extLst>
              <a:ext uri="{FF2B5EF4-FFF2-40B4-BE49-F238E27FC236}">
                <a16:creationId xmlns:a16="http://schemas.microsoft.com/office/drawing/2014/main" id="{BFFDB257-0ADC-6F49-8A7C-DAA73B01A53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02471" y="273995"/>
            <a:ext cx="602318" cy="1661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763" indent="0" algn="ctr">
              <a:buNone/>
              <a:tabLst/>
              <a:defRPr sz="1200" b="1" i="0" baseline="0">
                <a:latin typeface="Verdana" panose="020B0604030504040204" pitchFamily="34" charset="0"/>
              </a:defRPr>
            </a:lvl1pPr>
            <a:lvl2pPr>
              <a:defRPr sz="1200" b="1" i="0" baseline="0">
                <a:latin typeface="Verdana" panose="020B0604030504040204" pitchFamily="34" charset="0"/>
              </a:defRPr>
            </a:lvl2pPr>
            <a:lvl3pPr>
              <a:defRPr sz="1200" b="1" i="0" baseline="0">
                <a:latin typeface="Verdana" panose="020B0604030504040204" pitchFamily="34" charset="0"/>
              </a:defRPr>
            </a:lvl3pPr>
            <a:lvl4pPr>
              <a:defRPr sz="1200" b="1" i="0" baseline="0">
                <a:latin typeface="Verdana" panose="020B0604030504040204" pitchFamily="34" charset="0"/>
              </a:defRPr>
            </a:lvl4pPr>
            <a:lvl5pPr>
              <a:defRPr sz="1200" b="1" i="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g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3D33EB2-82F8-8347-91B9-D9EF20C05097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4572000" y="1660526"/>
            <a:ext cx="4566125" cy="4544042"/>
          </a:xfrm>
          <a:prstGeom prst="rect">
            <a:avLst/>
          </a:prstGeom>
        </p:spPr>
        <p:txBody>
          <a:bodyPr tIns="0" bIns="0"/>
          <a:lstStyle>
            <a:lvl1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1pPr>
            <a:lvl2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2pPr>
            <a:lvl3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3pPr>
            <a:lvl4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4pPr>
            <a:lvl5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EC067690-8118-734D-9E37-816505F481F0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0" y="1660526"/>
            <a:ext cx="4566124" cy="4544042"/>
          </a:xfrm>
          <a:prstGeom prst="rect">
            <a:avLst/>
          </a:prstGeom>
        </p:spPr>
        <p:txBody>
          <a:bodyPr lIns="182880" tIns="0" bIns="0"/>
          <a:lstStyle>
            <a:lvl1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1pPr>
            <a:lvl2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2pPr>
            <a:lvl3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3pPr>
            <a:lvl4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4pPr>
            <a:lvl5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121F84C3-ACD9-2B43-AD79-F2ACD44518D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64592" y="6510528"/>
            <a:ext cx="6784848" cy="1097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tabLst/>
              <a:defRPr sz="800" baseline="0">
                <a:latin typeface="Verdana" panose="020B0604030504040204" pitchFamily="34" charset="0"/>
              </a:defRPr>
            </a:lvl1pPr>
            <a:lvl2pPr marL="0" indent="0">
              <a:buNone/>
              <a:tabLst/>
              <a:defRPr sz="800" baseline="0">
                <a:latin typeface="Verdana" panose="020B0604030504040204" pitchFamily="34" charset="0"/>
              </a:defRPr>
            </a:lvl2pPr>
            <a:lvl3pPr marL="0" indent="0">
              <a:buNone/>
              <a:tabLst/>
              <a:defRPr sz="800" baseline="0">
                <a:latin typeface="Verdana" panose="020B0604030504040204" pitchFamily="34" charset="0"/>
              </a:defRPr>
            </a:lvl3pPr>
            <a:lvl4pPr marL="0" indent="0">
              <a:buNone/>
              <a:tabLst/>
              <a:defRPr sz="800" baseline="0">
                <a:latin typeface="Verdana" panose="020B0604030504040204" pitchFamily="34" charset="0"/>
              </a:defRPr>
            </a:lvl4pPr>
            <a:lvl5pPr marL="0" indent="0">
              <a:buNone/>
              <a:tabLst/>
              <a:defRPr sz="80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The right to reproduce or modify this page is restricted to purchasing schools. This page may have been modified from its original.</a:t>
            </a:r>
          </a:p>
        </p:txBody>
      </p:sp>
      <p:sp>
        <p:nvSpPr>
          <p:cNvPr id="13" name="Footer">
            <a:extLst>
              <a:ext uri="{FF2B5EF4-FFF2-40B4-BE49-F238E27FC236}">
                <a16:creationId xmlns:a16="http://schemas.microsoft.com/office/drawing/2014/main" id="{B6F43A26-14A1-4542-BAA1-9C8AB0BC8877}"/>
              </a:ext>
            </a:extLst>
          </p:cNvPr>
          <p:cNvSpPr txBox="1">
            <a:spLocks/>
          </p:cNvSpPr>
          <p:nvPr userDrawn="1"/>
        </p:nvSpPr>
        <p:spPr>
          <a:xfrm>
            <a:off x="161840" y="6318504"/>
            <a:ext cx="3140580" cy="1846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lang="en-US" sz="1200" kern="1200" baseline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 2025 Pearson Canada Inc.</a:t>
            </a:r>
          </a:p>
        </p:txBody>
      </p:sp>
      <p:sp>
        <p:nvSpPr>
          <p:cNvPr id="14" name="Title">
            <a:extLst>
              <a:ext uri="{FF2B5EF4-FFF2-40B4-BE49-F238E27FC236}">
                <a16:creationId xmlns:a16="http://schemas.microsoft.com/office/drawing/2014/main" id="{756BC1B9-E058-074D-A45F-0ECD164747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40019" y="488676"/>
            <a:ext cx="4209184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6350" indent="0">
              <a:buNone/>
              <a:tabLst/>
              <a:defRPr sz="2400" b="1" i="0" baseline="0">
                <a:latin typeface="Verdana" panose="020B0604030504040204" pitchFamily="34" charset="0"/>
              </a:defRPr>
            </a:lvl1pPr>
            <a:lvl2pPr>
              <a:defRPr sz="3600" b="1" i="0" baseline="0">
                <a:latin typeface="Verdana" panose="020B0604030504040204" pitchFamily="34" charset="0"/>
              </a:defRPr>
            </a:lvl2pPr>
            <a:lvl3pPr>
              <a:defRPr sz="3600" b="1" i="0" baseline="0">
                <a:latin typeface="Verdana" panose="020B0604030504040204" pitchFamily="34" charset="0"/>
              </a:defRPr>
            </a:lvl3pPr>
            <a:lvl4pPr>
              <a:defRPr sz="3600" b="1" i="0" baseline="0">
                <a:latin typeface="Verdana" panose="020B0604030504040204" pitchFamily="34" charset="0"/>
              </a:defRPr>
            </a:lvl4pPr>
            <a:lvl5pPr>
              <a:defRPr sz="3600" b="1" i="0" baseline="0">
                <a:latin typeface="Verdana" panose="020B0604030504040204" pitchFamily="34" charset="0"/>
              </a:defRPr>
            </a:lvl5pPr>
          </a:lstStyle>
          <a:p>
            <a:r>
              <a:rPr lang="en-US" dirty="0"/>
              <a:t>title</a:t>
            </a:r>
          </a:p>
        </p:txBody>
      </p:sp>
      <p:sp>
        <p:nvSpPr>
          <p:cNvPr id="17" name="Student Card Number">
            <a:extLst>
              <a:ext uri="{FF2B5EF4-FFF2-40B4-BE49-F238E27FC236}">
                <a16:creationId xmlns:a16="http://schemas.microsoft.com/office/drawing/2014/main" id="{99E5067E-CB1B-7049-AEF9-14107AA1181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17990" y="457200"/>
            <a:ext cx="383022" cy="41549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4763" indent="0" algn="ctr">
              <a:buNone/>
              <a:tabLst/>
              <a:defRPr sz="30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2pPr>
            <a:lvl3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3pPr>
            <a:lvl4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4pPr>
            <a:lvl5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8" name="Grade Number">
            <a:extLst>
              <a:ext uri="{FF2B5EF4-FFF2-40B4-BE49-F238E27FC236}">
                <a16:creationId xmlns:a16="http://schemas.microsoft.com/office/drawing/2014/main" id="{756794C4-245B-B248-940A-23189CA8D20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87339" y="457200"/>
            <a:ext cx="418470" cy="415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763" indent="0" algn="ctr">
              <a:buNone/>
              <a:tabLst/>
              <a:defRPr sz="3000" b="1" i="0" baseline="0">
                <a:latin typeface="Verdana" panose="020B0604030504040204" pitchFamily="34" charset="0"/>
              </a:defRPr>
            </a:lvl1pPr>
            <a:lvl2pPr marL="4763" indent="0">
              <a:tabLst/>
              <a:defRPr sz="3600" b="1" i="0" baseline="0">
                <a:latin typeface="Calibri" panose="020F0502020204030204" pitchFamily="34" charset="0"/>
              </a:defRPr>
            </a:lvl2pPr>
            <a:lvl3pPr marL="4763" indent="0">
              <a:tabLst/>
              <a:defRPr sz="3600" b="1" i="0" baseline="0">
                <a:latin typeface="Calibri" panose="020F0502020204030204" pitchFamily="34" charset="0"/>
              </a:defRPr>
            </a:lvl3pPr>
            <a:lvl4pPr marL="4763" indent="0">
              <a:tabLst/>
              <a:defRPr sz="3600" b="1" i="0" baseline="0">
                <a:latin typeface="Calibri" panose="020F0502020204030204" pitchFamily="34" charset="0"/>
              </a:defRPr>
            </a:lvl4pPr>
            <a:lvl5pPr marL="4763" indent="0">
              <a:tabLst/>
              <a:defRPr sz="3600" b="1" i="0" baseline="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3061986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ection Title">
            <a:extLst>
              <a:ext uri="{FF2B5EF4-FFF2-40B4-BE49-F238E27FC236}">
                <a16:creationId xmlns:a16="http://schemas.microsoft.com/office/drawing/2014/main" id="{F1E4C1E2-4729-C248-A764-058D18887B6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-1" y="325769"/>
            <a:ext cx="2257357" cy="276999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4763" indent="0" algn="ctr">
              <a:buNone/>
              <a:tabLst/>
              <a:defRPr sz="20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defRPr sz="2000" b="1" i="0" baseline="0">
                <a:latin typeface="Verdana" panose="020B0604030504040204" pitchFamily="34" charset="0"/>
              </a:defRPr>
            </a:lvl2pPr>
            <a:lvl3pPr>
              <a:defRPr sz="2000" b="1" i="0" baseline="0">
                <a:latin typeface="Verdana" panose="020B0604030504040204" pitchFamily="34" charset="0"/>
              </a:defRPr>
            </a:lvl3pPr>
            <a:lvl4pPr>
              <a:defRPr sz="2000" b="1" i="0" baseline="0">
                <a:latin typeface="Verdana" panose="020B0604030504040204" pitchFamily="34" charset="0"/>
              </a:defRPr>
            </a:lvl4pPr>
            <a:lvl5pPr>
              <a:defRPr sz="2000" b="1" i="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109" name="Subtitle">
            <a:extLst>
              <a:ext uri="{FF2B5EF4-FFF2-40B4-BE49-F238E27FC236}">
                <a16:creationId xmlns:a16="http://schemas.microsoft.com/office/drawing/2014/main" id="{9C050EF8-1E14-3143-8142-4BDC6AFF0C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45127" y="253412"/>
            <a:ext cx="334804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2700" indent="0">
              <a:buNone/>
              <a:tabLst/>
              <a:defRPr sz="2000" b="1" i="0" baseline="0">
                <a:latin typeface="Verdana" panose="020B0604030504040204" pitchFamily="34" charset="0"/>
              </a:defRPr>
            </a:lvl1pPr>
            <a:lvl2pPr marL="12700" indent="0">
              <a:tabLst/>
              <a:defRPr sz="2000" b="1" i="0" baseline="0">
                <a:latin typeface="Verdana" panose="020B0604030504040204" pitchFamily="34" charset="0"/>
              </a:defRPr>
            </a:lvl2pPr>
            <a:lvl3pPr marL="12700" indent="0">
              <a:tabLst/>
              <a:defRPr sz="2000" b="1" i="0" baseline="0">
                <a:latin typeface="Verdana" panose="020B0604030504040204" pitchFamily="34" charset="0"/>
              </a:defRPr>
            </a:lvl3pPr>
            <a:lvl4pPr marL="12700" indent="0">
              <a:tabLst/>
              <a:defRPr sz="2000" b="1" i="0" baseline="0">
                <a:latin typeface="Verdana" panose="020B0604030504040204" pitchFamily="34" charset="0"/>
              </a:defRPr>
            </a:lvl4pPr>
            <a:lvl5pPr marL="12700" indent="0">
              <a:tabLst/>
              <a:defRPr sz="2000" b="1" i="0" baseline="0">
                <a:latin typeface="Verdana" panose="020B0604030504040204" pitchFamily="34" charset="0"/>
              </a:defRPr>
            </a:lvl5pPr>
          </a:lstStyle>
          <a:p>
            <a:r>
              <a:rPr lang="en-US" dirty="0"/>
              <a:t>subtitle</a:t>
            </a:r>
          </a:p>
        </p:txBody>
      </p:sp>
      <p:sp>
        <p:nvSpPr>
          <p:cNvPr id="113" name="Student Card">
            <a:extLst>
              <a:ext uri="{FF2B5EF4-FFF2-40B4-BE49-F238E27FC236}">
                <a16:creationId xmlns:a16="http://schemas.microsoft.com/office/drawing/2014/main" id="{F62C5466-394B-1C40-AF36-7A56DA3DD94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73561" y="273995"/>
            <a:ext cx="892566" cy="1661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763" indent="0" algn="ctr">
              <a:buNone/>
              <a:tabLst/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l</a:t>
            </a:r>
          </a:p>
        </p:txBody>
      </p:sp>
      <p:sp>
        <p:nvSpPr>
          <p:cNvPr id="115" name="Grade">
            <a:extLst>
              <a:ext uri="{FF2B5EF4-FFF2-40B4-BE49-F238E27FC236}">
                <a16:creationId xmlns:a16="http://schemas.microsoft.com/office/drawing/2014/main" id="{BFFDB257-0ADC-6F49-8A7C-DAA73B01A53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02471" y="273995"/>
            <a:ext cx="602318" cy="1661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763" indent="0" algn="ctr">
              <a:buNone/>
              <a:tabLst/>
              <a:defRPr sz="1200" b="1" i="0" baseline="0">
                <a:latin typeface="Verdana" panose="020B0604030504040204" pitchFamily="34" charset="0"/>
              </a:defRPr>
            </a:lvl1pPr>
            <a:lvl2pPr>
              <a:defRPr sz="1200" b="1" i="0" baseline="0">
                <a:latin typeface="Verdana" panose="020B0604030504040204" pitchFamily="34" charset="0"/>
              </a:defRPr>
            </a:lvl2pPr>
            <a:lvl3pPr>
              <a:defRPr sz="1200" b="1" i="0" baseline="0">
                <a:latin typeface="Verdana" panose="020B0604030504040204" pitchFamily="34" charset="0"/>
              </a:defRPr>
            </a:lvl3pPr>
            <a:lvl4pPr>
              <a:defRPr sz="1200" b="1" i="0" baseline="0">
                <a:latin typeface="Verdana" panose="020B0604030504040204" pitchFamily="34" charset="0"/>
              </a:defRPr>
            </a:lvl4pPr>
            <a:lvl5pPr>
              <a:defRPr sz="1200" b="1" i="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1769-38E1-EF4D-AD2D-EDB7E45134EA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0" y="1660526"/>
            <a:ext cx="9143999" cy="2267712"/>
          </a:xfrm>
          <a:prstGeom prst="rect">
            <a:avLst/>
          </a:prstGeom>
        </p:spPr>
        <p:txBody>
          <a:bodyPr/>
          <a:lstStyle>
            <a:lvl1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3817076-183C-944C-ABE2-AE268432BAB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-1" y="3928238"/>
            <a:ext cx="9143999" cy="2267712"/>
          </a:xfrm>
          <a:prstGeom prst="rect">
            <a:avLst/>
          </a:prstGeom>
        </p:spPr>
        <p:txBody>
          <a:bodyPr/>
          <a:lstStyle>
            <a:lvl1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FBD28946-F12E-EC44-9BBC-C1E7C8063F6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4592" y="6510528"/>
            <a:ext cx="6784848" cy="1097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tabLst/>
              <a:defRPr sz="800" baseline="0">
                <a:latin typeface="Verdana" panose="020B0604030504040204" pitchFamily="34" charset="0"/>
              </a:defRPr>
            </a:lvl1pPr>
            <a:lvl2pPr marL="0" indent="0">
              <a:buNone/>
              <a:tabLst/>
              <a:defRPr sz="800" baseline="0">
                <a:latin typeface="Verdana" panose="020B0604030504040204" pitchFamily="34" charset="0"/>
              </a:defRPr>
            </a:lvl2pPr>
            <a:lvl3pPr marL="0" indent="0">
              <a:buNone/>
              <a:tabLst/>
              <a:defRPr sz="800" baseline="0">
                <a:latin typeface="Verdana" panose="020B0604030504040204" pitchFamily="34" charset="0"/>
              </a:defRPr>
            </a:lvl3pPr>
            <a:lvl4pPr marL="0" indent="0">
              <a:buNone/>
              <a:tabLst/>
              <a:defRPr sz="800" baseline="0">
                <a:latin typeface="Verdana" panose="020B0604030504040204" pitchFamily="34" charset="0"/>
              </a:defRPr>
            </a:lvl4pPr>
            <a:lvl5pPr marL="0" indent="0">
              <a:buNone/>
              <a:tabLst/>
              <a:defRPr sz="80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The right to reproduce or modify this page is restricted to purchasing schools. This page may have been modified from its original.</a:t>
            </a:r>
          </a:p>
        </p:txBody>
      </p:sp>
      <p:sp>
        <p:nvSpPr>
          <p:cNvPr id="13" name="Footer">
            <a:extLst>
              <a:ext uri="{FF2B5EF4-FFF2-40B4-BE49-F238E27FC236}">
                <a16:creationId xmlns:a16="http://schemas.microsoft.com/office/drawing/2014/main" id="{A25CF29C-3225-D646-8349-104214B594FC}"/>
              </a:ext>
            </a:extLst>
          </p:cNvPr>
          <p:cNvSpPr txBox="1">
            <a:spLocks/>
          </p:cNvSpPr>
          <p:nvPr userDrawn="1"/>
        </p:nvSpPr>
        <p:spPr>
          <a:xfrm>
            <a:off x="161840" y="6318504"/>
            <a:ext cx="3140580" cy="1846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lang="en-US" sz="1200" kern="1200" baseline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 2025 Pearson Canada Inc.</a:t>
            </a:r>
          </a:p>
        </p:txBody>
      </p:sp>
      <p:sp>
        <p:nvSpPr>
          <p:cNvPr id="14" name="Title">
            <a:extLst>
              <a:ext uri="{FF2B5EF4-FFF2-40B4-BE49-F238E27FC236}">
                <a16:creationId xmlns:a16="http://schemas.microsoft.com/office/drawing/2014/main" id="{06ECD24E-C24A-314E-92B7-ACB05C3FD5E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40019" y="488676"/>
            <a:ext cx="4209184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6350" indent="0">
              <a:buNone/>
              <a:tabLst/>
              <a:defRPr sz="2400" b="1" i="0" baseline="0">
                <a:latin typeface="Verdana" panose="020B0604030504040204" pitchFamily="34" charset="0"/>
              </a:defRPr>
            </a:lvl1pPr>
            <a:lvl2pPr>
              <a:defRPr sz="3600" b="1" i="0" baseline="0">
                <a:latin typeface="Verdana" panose="020B0604030504040204" pitchFamily="34" charset="0"/>
              </a:defRPr>
            </a:lvl2pPr>
            <a:lvl3pPr>
              <a:defRPr sz="3600" b="1" i="0" baseline="0">
                <a:latin typeface="Verdana" panose="020B0604030504040204" pitchFamily="34" charset="0"/>
              </a:defRPr>
            </a:lvl3pPr>
            <a:lvl4pPr>
              <a:defRPr sz="3600" b="1" i="0" baseline="0">
                <a:latin typeface="Verdana" panose="020B0604030504040204" pitchFamily="34" charset="0"/>
              </a:defRPr>
            </a:lvl4pPr>
            <a:lvl5pPr>
              <a:defRPr sz="3600" b="1" i="0" baseline="0">
                <a:latin typeface="Verdana" panose="020B0604030504040204" pitchFamily="34" charset="0"/>
              </a:defRPr>
            </a:lvl5pPr>
          </a:lstStyle>
          <a:p>
            <a:r>
              <a:rPr lang="en-US" dirty="0"/>
              <a:t>title</a:t>
            </a:r>
          </a:p>
        </p:txBody>
      </p:sp>
      <p:sp>
        <p:nvSpPr>
          <p:cNvPr id="15" name="Student Card Number">
            <a:extLst>
              <a:ext uri="{FF2B5EF4-FFF2-40B4-BE49-F238E27FC236}">
                <a16:creationId xmlns:a16="http://schemas.microsoft.com/office/drawing/2014/main" id="{E6B27F73-08A1-5D43-9E98-FEC5AFBD299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17990" y="457200"/>
            <a:ext cx="383022" cy="41549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4763" indent="0" algn="ctr">
              <a:buNone/>
              <a:tabLst/>
              <a:defRPr sz="30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2pPr>
            <a:lvl3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3pPr>
            <a:lvl4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4pPr>
            <a:lvl5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7" name="Grade Number">
            <a:extLst>
              <a:ext uri="{FF2B5EF4-FFF2-40B4-BE49-F238E27FC236}">
                <a16:creationId xmlns:a16="http://schemas.microsoft.com/office/drawing/2014/main" id="{FBA7CDE8-1C9D-D24C-8732-00DF5B0910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87339" y="457200"/>
            <a:ext cx="418470" cy="415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763" indent="0" algn="ctr">
              <a:buNone/>
              <a:tabLst/>
              <a:defRPr sz="3000" b="1" i="0" baseline="0">
                <a:latin typeface="Verdana" panose="020B0604030504040204" pitchFamily="34" charset="0"/>
              </a:defRPr>
            </a:lvl1pPr>
            <a:lvl2pPr marL="4763" indent="0">
              <a:tabLst/>
              <a:defRPr sz="3600" b="1" i="0" baseline="0">
                <a:latin typeface="Calibri" panose="020F0502020204030204" pitchFamily="34" charset="0"/>
              </a:defRPr>
            </a:lvl2pPr>
            <a:lvl3pPr marL="4763" indent="0">
              <a:tabLst/>
              <a:defRPr sz="3600" b="1" i="0" baseline="0">
                <a:latin typeface="Calibri" panose="020F0502020204030204" pitchFamily="34" charset="0"/>
              </a:defRPr>
            </a:lvl3pPr>
            <a:lvl4pPr marL="4763" indent="0">
              <a:tabLst/>
              <a:defRPr sz="3600" b="1" i="0" baseline="0">
                <a:latin typeface="Calibri" panose="020F0502020204030204" pitchFamily="34" charset="0"/>
              </a:defRPr>
            </a:lvl4pPr>
            <a:lvl5pPr marL="4763" indent="0">
              <a:tabLst/>
              <a:defRPr sz="3600" b="1" i="0" baseline="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748732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ection Title">
            <a:extLst>
              <a:ext uri="{FF2B5EF4-FFF2-40B4-BE49-F238E27FC236}">
                <a16:creationId xmlns:a16="http://schemas.microsoft.com/office/drawing/2014/main" id="{F1E4C1E2-4729-C248-A764-058D18887B6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325769"/>
            <a:ext cx="2257356" cy="276999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4763" indent="0" algn="ctr">
              <a:buNone/>
              <a:tabLst/>
              <a:defRPr sz="20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defRPr sz="2000" b="1" i="0" baseline="0">
                <a:latin typeface="Verdana" panose="020B0604030504040204" pitchFamily="34" charset="0"/>
              </a:defRPr>
            </a:lvl2pPr>
            <a:lvl3pPr>
              <a:defRPr sz="2000" b="1" i="0" baseline="0">
                <a:latin typeface="Verdana" panose="020B0604030504040204" pitchFamily="34" charset="0"/>
              </a:defRPr>
            </a:lvl3pPr>
            <a:lvl4pPr>
              <a:defRPr sz="2000" b="1" i="0" baseline="0">
                <a:latin typeface="Verdana" panose="020B0604030504040204" pitchFamily="34" charset="0"/>
              </a:defRPr>
            </a:lvl4pPr>
            <a:lvl5pPr>
              <a:defRPr sz="2000" b="1" i="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109" name="Subtitle">
            <a:extLst>
              <a:ext uri="{FF2B5EF4-FFF2-40B4-BE49-F238E27FC236}">
                <a16:creationId xmlns:a16="http://schemas.microsoft.com/office/drawing/2014/main" id="{9C050EF8-1E14-3143-8142-4BDC6AFF0C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45127" y="253412"/>
            <a:ext cx="334804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2700" indent="0">
              <a:buNone/>
              <a:tabLst/>
              <a:defRPr sz="2000" b="1" i="0" baseline="0">
                <a:latin typeface="Verdana" panose="020B0604030504040204" pitchFamily="34" charset="0"/>
              </a:defRPr>
            </a:lvl1pPr>
            <a:lvl2pPr marL="12700" indent="0">
              <a:tabLst/>
              <a:defRPr sz="2000" b="1" i="0" baseline="0">
                <a:latin typeface="Verdana" panose="020B0604030504040204" pitchFamily="34" charset="0"/>
              </a:defRPr>
            </a:lvl2pPr>
            <a:lvl3pPr marL="12700" indent="0">
              <a:tabLst/>
              <a:defRPr sz="2000" b="1" i="0" baseline="0">
                <a:latin typeface="Verdana" panose="020B0604030504040204" pitchFamily="34" charset="0"/>
              </a:defRPr>
            </a:lvl3pPr>
            <a:lvl4pPr marL="12700" indent="0">
              <a:tabLst/>
              <a:defRPr sz="2000" b="1" i="0" baseline="0">
                <a:latin typeface="Verdana" panose="020B0604030504040204" pitchFamily="34" charset="0"/>
              </a:defRPr>
            </a:lvl4pPr>
            <a:lvl5pPr marL="12700" indent="0">
              <a:tabLst/>
              <a:defRPr sz="2000" b="1" i="0" baseline="0">
                <a:latin typeface="Verdana" panose="020B0604030504040204" pitchFamily="34" charset="0"/>
              </a:defRPr>
            </a:lvl5pPr>
          </a:lstStyle>
          <a:p>
            <a:r>
              <a:rPr lang="en-US" dirty="0"/>
              <a:t>subtitle</a:t>
            </a:r>
          </a:p>
        </p:txBody>
      </p:sp>
      <p:sp>
        <p:nvSpPr>
          <p:cNvPr id="113" name="Student Card">
            <a:extLst>
              <a:ext uri="{FF2B5EF4-FFF2-40B4-BE49-F238E27FC236}">
                <a16:creationId xmlns:a16="http://schemas.microsoft.com/office/drawing/2014/main" id="{F62C5466-394B-1C40-AF36-7A56DA3DD94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73561" y="273995"/>
            <a:ext cx="892566" cy="1661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763" indent="0" algn="ctr">
              <a:buNone/>
              <a:tabLst/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>
              <a:defRPr sz="12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l</a:t>
            </a:r>
          </a:p>
        </p:txBody>
      </p:sp>
      <p:sp>
        <p:nvSpPr>
          <p:cNvPr id="115" name="Grade">
            <a:extLst>
              <a:ext uri="{FF2B5EF4-FFF2-40B4-BE49-F238E27FC236}">
                <a16:creationId xmlns:a16="http://schemas.microsoft.com/office/drawing/2014/main" id="{BFFDB257-0ADC-6F49-8A7C-DAA73B01A53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02471" y="273995"/>
            <a:ext cx="602318" cy="1661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763" indent="0" algn="ctr">
              <a:buNone/>
              <a:tabLst/>
              <a:defRPr sz="1200" b="1" i="0" baseline="0">
                <a:latin typeface="Verdana" panose="020B0604030504040204" pitchFamily="34" charset="0"/>
              </a:defRPr>
            </a:lvl1pPr>
            <a:lvl2pPr>
              <a:defRPr sz="1200" b="1" i="0" baseline="0">
                <a:latin typeface="Verdana" panose="020B0604030504040204" pitchFamily="34" charset="0"/>
              </a:defRPr>
            </a:lvl2pPr>
            <a:lvl3pPr>
              <a:defRPr sz="1200" b="1" i="0" baseline="0">
                <a:latin typeface="Verdana" panose="020B0604030504040204" pitchFamily="34" charset="0"/>
              </a:defRPr>
            </a:lvl3pPr>
            <a:lvl4pPr>
              <a:defRPr sz="1200" b="1" i="0" baseline="0">
                <a:latin typeface="Verdana" panose="020B0604030504040204" pitchFamily="34" charset="0"/>
              </a:defRPr>
            </a:lvl4pPr>
            <a:lvl5pPr>
              <a:defRPr sz="1200" b="1" i="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1769-38E1-EF4D-AD2D-EDB7E45134EA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0" y="1660526"/>
            <a:ext cx="9143999" cy="1508760"/>
          </a:xfrm>
          <a:prstGeom prst="rect">
            <a:avLst/>
          </a:prstGeom>
        </p:spPr>
        <p:txBody>
          <a:bodyPr/>
          <a:lstStyle>
            <a:lvl1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3817076-183C-944C-ABE2-AE268432BAB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-1" y="3169286"/>
            <a:ext cx="9143999" cy="1508760"/>
          </a:xfrm>
          <a:prstGeom prst="rect">
            <a:avLst/>
          </a:prstGeom>
        </p:spPr>
        <p:txBody>
          <a:bodyPr/>
          <a:lstStyle>
            <a:lvl1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2992E8-71D4-C648-8B75-2B84D90D79F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-2" y="4678046"/>
            <a:ext cx="9144000" cy="1508760"/>
          </a:xfrm>
          <a:prstGeom prst="rect">
            <a:avLst/>
          </a:prstGeom>
        </p:spPr>
        <p:txBody>
          <a:bodyPr/>
          <a:lstStyle>
            <a:lvl1pPr marL="6350" indent="0">
              <a:spcBef>
                <a:spcPts val="2400"/>
              </a:spcBef>
              <a:buNone/>
              <a:tabLst/>
              <a:defRPr sz="1600" baseline="0"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64694DC4-BC1C-C946-91C4-18420CBD9E4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4592" y="6510528"/>
            <a:ext cx="6784848" cy="1097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tabLst/>
              <a:defRPr sz="800" baseline="0">
                <a:latin typeface="Verdana" panose="020B0604030504040204" pitchFamily="34" charset="0"/>
              </a:defRPr>
            </a:lvl1pPr>
            <a:lvl2pPr marL="0" indent="0">
              <a:buNone/>
              <a:tabLst/>
              <a:defRPr sz="800" baseline="0">
                <a:latin typeface="Verdana" panose="020B0604030504040204" pitchFamily="34" charset="0"/>
              </a:defRPr>
            </a:lvl2pPr>
            <a:lvl3pPr marL="0" indent="0">
              <a:buNone/>
              <a:tabLst/>
              <a:defRPr sz="800" baseline="0">
                <a:latin typeface="Verdana" panose="020B0604030504040204" pitchFamily="34" charset="0"/>
              </a:defRPr>
            </a:lvl3pPr>
            <a:lvl4pPr marL="0" indent="0">
              <a:buNone/>
              <a:tabLst/>
              <a:defRPr sz="800" baseline="0">
                <a:latin typeface="Verdana" panose="020B0604030504040204" pitchFamily="34" charset="0"/>
              </a:defRPr>
            </a:lvl4pPr>
            <a:lvl5pPr marL="0" indent="0">
              <a:buNone/>
              <a:tabLst/>
              <a:defRPr sz="800" baseline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The right to reproduce or modify this page is restricted to purchasing schools. This page may have been modified from its original.</a:t>
            </a:r>
          </a:p>
        </p:txBody>
      </p:sp>
      <p:sp>
        <p:nvSpPr>
          <p:cNvPr id="14" name="Footer">
            <a:extLst>
              <a:ext uri="{FF2B5EF4-FFF2-40B4-BE49-F238E27FC236}">
                <a16:creationId xmlns:a16="http://schemas.microsoft.com/office/drawing/2014/main" id="{B28BBAFE-13FD-194B-95A4-781294AB44C0}"/>
              </a:ext>
            </a:extLst>
          </p:cNvPr>
          <p:cNvSpPr txBox="1">
            <a:spLocks/>
          </p:cNvSpPr>
          <p:nvPr userDrawn="1"/>
        </p:nvSpPr>
        <p:spPr>
          <a:xfrm>
            <a:off x="161840" y="6318504"/>
            <a:ext cx="3140580" cy="1846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lang="en-US" sz="1200" kern="1200" baseline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 2025 Pearson Canada Inc.</a:t>
            </a:r>
          </a:p>
        </p:txBody>
      </p:sp>
      <p:sp>
        <p:nvSpPr>
          <p:cNvPr id="15" name="Title">
            <a:extLst>
              <a:ext uri="{FF2B5EF4-FFF2-40B4-BE49-F238E27FC236}">
                <a16:creationId xmlns:a16="http://schemas.microsoft.com/office/drawing/2014/main" id="{1987F791-55F0-A544-9622-8E4A6A93A87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40019" y="488676"/>
            <a:ext cx="4209184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6350" indent="0">
              <a:buNone/>
              <a:tabLst/>
              <a:defRPr sz="2400" b="1" i="0" baseline="0">
                <a:latin typeface="Verdana" panose="020B0604030504040204" pitchFamily="34" charset="0"/>
              </a:defRPr>
            </a:lvl1pPr>
            <a:lvl2pPr>
              <a:defRPr sz="3600" b="1" i="0" baseline="0">
                <a:latin typeface="Verdana" panose="020B0604030504040204" pitchFamily="34" charset="0"/>
              </a:defRPr>
            </a:lvl2pPr>
            <a:lvl3pPr>
              <a:defRPr sz="3600" b="1" i="0" baseline="0">
                <a:latin typeface="Verdana" panose="020B0604030504040204" pitchFamily="34" charset="0"/>
              </a:defRPr>
            </a:lvl3pPr>
            <a:lvl4pPr>
              <a:defRPr sz="3600" b="1" i="0" baseline="0">
                <a:latin typeface="Verdana" panose="020B0604030504040204" pitchFamily="34" charset="0"/>
              </a:defRPr>
            </a:lvl4pPr>
            <a:lvl5pPr>
              <a:defRPr sz="3600" b="1" i="0" baseline="0">
                <a:latin typeface="Verdana" panose="020B0604030504040204" pitchFamily="34" charset="0"/>
              </a:defRPr>
            </a:lvl5pPr>
          </a:lstStyle>
          <a:p>
            <a:r>
              <a:rPr lang="en-US" dirty="0"/>
              <a:t>title</a:t>
            </a:r>
          </a:p>
        </p:txBody>
      </p:sp>
      <p:sp>
        <p:nvSpPr>
          <p:cNvPr id="16" name="Student Card Number">
            <a:extLst>
              <a:ext uri="{FF2B5EF4-FFF2-40B4-BE49-F238E27FC236}">
                <a16:creationId xmlns:a16="http://schemas.microsoft.com/office/drawing/2014/main" id="{D8F9F3DB-C24A-2F4C-838F-D9453802DAB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17990" y="457200"/>
            <a:ext cx="383022" cy="41549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4763" indent="0" algn="ctr">
              <a:buNone/>
              <a:tabLst/>
              <a:defRPr sz="3000" b="1" i="0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2pPr>
            <a:lvl3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3pPr>
            <a:lvl4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4pPr>
            <a:lvl5pPr marL="4763" indent="0">
              <a:buNone/>
              <a:tabLst/>
              <a:defRPr sz="2000" b="1" i="0" baseline="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8" name="Grade Number">
            <a:extLst>
              <a:ext uri="{FF2B5EF4-FFF2-40B4-BE49-F238E27FC236}">
                <a16:creationId xmlns:a16="http://schemas.microsoft.com/office/drawing/2014/main" id="{A9D65B64-7D6D-C249-AED6-0FDCEC034C0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87339" y="457200"/>
            <a:ext cx="418470" cy="415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763" indent="0" algn="ctr">
              <a:buNone/>
              <a:tabLst/>
              <a:defRPr sz="3000" b="1" i="0" baseline="0">
                <a:latin typeface="Verdana" panose="020B0604030504040204" pitchFamily="34" charset="0"/>
              </a:defRPr>
            </a:lvl1pPr>
            <a:lvl2pPr marL="4763" indent="0">
              <a:tabLst/>
              <a:defRPr sz="3600" b="1" i="0" baseline="0">
                <a:latin typeface="Calibri" panose="020F0502020204030204" pitchFamily="34" charset="0"/>
              </a:defRPr>
            </a:lvl2pPr>
            <a:lvl3pPr marL="4763" indent="0">
              <a:tabLst/>
              <a:defRPr sz="3600" b="1" i="0" baseline="0">
                <a:latin typeface="Calibri" panose="020F0502020204030204" pitchFamily="34" charset="0"/>
              </a:defRPr>
            </a:lvl3pPr>
            <a:lvl4pPr marL="4763" indent="0">
              <a:tabLst/>
              <a:defRPr sz="3600" b="1" i="0" baseline="0">
                <a:latin typeface="Calibri" panose="020F0502020204030204" pitchFamily="34" charset="0"/>
              </a:defRPr>
            </a:lvl4pPr>
            <a:lvl5pPr marL="4763" indent="0">
              <a:tabLst/>
              <a:defRPr sz="3600" b="1" i="0" baseline="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305259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ction Title">
            <a:extLst>
              <a:ext uri="{FF2B5EF4-FFF2-40B4-BE49-F238E27FC236}">
                <a16:creationId xmlns:a16="http://schemas.microsoft.com/office/drawing/2014/main" id="{AE4B60E8-3AEB-0525-9395-D375B7E41075}"/>
              </a:ext>
            </a:extLst>
          </p:cNvPr>
          <p:cNvSpPr txBox="1">
            <a:spLocks/>
          </p:cNvSpPr>
          <p:nvPr userDrawn="1"/>
        </p:nvSpPr>
        <p:spPr>
          <a:xfrm>
            <a:off x="0" y="325769"/>
            <a:ext cx="2257356" cy="276999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466725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tabLst/>
              <a:defRPr sz="2000" b="1" i="0" kern="1200" baseline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i="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i="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i="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i="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Number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03D7F810-87FF-7FBE-8427-BAEEA463973E}"/>
              </a:ext>
            </a:extLst>
          </p:cNvPr>
          <p:cNvSpPr txBox="1">
            <a:spLocks/>
          </p:cNvSpPr>
          <p:nvPr userDrawn="1"/>
        </p:nvSpPr>
        <p:spPr>
          <a:xfrm>
            <a:off x="2745127" y="253412"/>
            <a:ext cx="334804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270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tabLst/>
              <a:defRPr sz="2000" b="1" i="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127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2000" b="1" i="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27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2000" b="1" i="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127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2000" b="1" i="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127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2000" b="1" i="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Powers and Exponents</a:t>
            </a:r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53782FBC-DDC0-C7A0-DC40-C4694E245596}"/>
              </a:ext>
            </a:extLst>
          </p:cNvPr>
          <p:cNvSpPr txBox="1">
            <a:spLocks/>
          </p:cNvSpPr>
          <p:nvPr userDrawn="1"/>
        </p:nvSpPr>
        <p:spPr>
          <a:xfrm>
            <a:off x="2740019" y="531806"/>
            <a:ext cx="4209183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635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tabLst/>
              <a:defRPr sz="2400" b="1" i="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b="1" i="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b="1" i="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b="1" i="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b="1" i="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Powerful Plastics</a:t>
            </a:r>
          </a:p>
        </p:txBody>
      </p:sp>
      <p:sp>
        <p:nvSpPr>
          <p:cNvPr id="5" name="Student Card">
            <a:extLst>
              <a:ext uri="{FF2B5EF4-FFF2-40B4-BE49-F238E27FC236}">
                <a16:creationId xmlns:a16="http://schemas.microsoft.com/office/drawing/2014/main" id="{D4139C60-A865-2FD4-68ED-708AA94EC699}"/>
              </a:ext>
            </a:extLst>
          </p:cNvPr>
          <p:cNvSpPr txBox="1">
            <a:spLocks/>
          </p:cNvSpPr>
          <p:nvPr userDrawn="1"/>
        </p:nvSpPr>
        <p:spPr>
          <a:xfrm>
            <a:off x="7473561" y="273995"/>
            <a:ext cx="892566" cy="1661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763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tabLst/>
              <a:defRPr sz="1200" b="1" i="0" kern="1200" baseline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b="1" i="0" kern="1200" baseline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b="1" i="0" kern="1200" baseline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b="1" i="0" kern="1200" baseline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b="1" i="0" kern="1200" baseline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LESSON</a:t>
            </a:r>
          </a:p>
        </p:txBody>
      </p:sp>
      <p:sp>
        <p:nvSpPr>
          <p:cNvPr id="6" name="Grade">
            <a:extLst>
              <a:ext uri="{FF2B5EF4-FFF2-40B4-BE49-F238E27FC236}">
                <a16:creationId xmlns:a16="http://schemas.microsoft.com/office/drawing/2014/main" id="{657B247E-E1C3-5CBF-A5ED-2821C8EF8508}"/>
              </a:ext>
            </a:extLst>
          </p:cNvPr>
          <p:cNvSpPr txBox="1">
            <a:spLocks/>
          </p:cNvSpPr>
          <p:nvPr userDrawn="1"/>
        </p:nvSpPr>
        <p:spPr>
          <a:xfrm>
            <a:off x="8402471" y="273995"/>
            <a:ext cx="602318" cy="1661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763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tabLst/>
              <a:defRPr sz="1200" b="1" i="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b="1" i="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b="1" i="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b="1" i="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b="1" i="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GRADE</a:t>
            </a:r>
          </a:p>
        </p:txBody>
      </p:sp>
      <p:sp>
        <p:nvSpPr>
          <p:cNvPr id="7" name="Student Card Number">
            <a:extLst>
              <a:ext uri="{FF2B5EF4-FFF2-40B4-BE49-F238E27FC236}">
                <a16:creationId xmlns:a16="http://schemas.microsoft.com/office/drawing/2014/main" id="{62A084D5-A6FF-8BDA-3C47-4325908086A0}"/>
              </a:ext>
            </a:extLst>
          </p:cNvPr>
          <p:cNvSpPr txBox="1">
            <a:spLocks/>
          </p:cNvSpPr>
          <p:nvPr userDrawn="1"/>
        </p:nvSpPr>
        <p:spPr>
          <a:xfrm>
            <a:off x="7473561" y="457200"/>
            <a:ext cx="892566" cy="415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763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tabLst/>
              <a:defRPr sz="3000" b="1" i="0" kern="1200" baseline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sz="2000" b="1" i="0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4763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sz="2000" b="1" i="0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4763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sz="2000" b="1" i="0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4763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sz="2000" b="1" i="0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6A</a:t>
            </a:r>
          </a:p>
        </p:txBody>
      </p:sp>
      <p:sp>
        <p:nvSpPr>
          <p:cNvPr id="8" name="Grade Number">
            <a:extLst>
              <a:ext uri="{FF2B5EF4-FFF2-40B4-BE49-F238E27FC236}">
                <a16:creationId xmlns:a16="http://schemas.microsoft.com/office/drawing/2014/main" id="{8641B656-025A-11BB-F555-5D22F9C69760}"/>
              </a:ext>
            </a:extLst>
          </p:cNvPr>
          <p:cNvSpPr txBox="1">
            <a:spLocks/>
          </p:cNvSpPr>
          <p:nvPr userDrawn="1"/>
        </p:nvSpPr>
        <p:spPr>
          <a:xfrm>
            <a:off x="8487339" y="457200"/>
            <a:ext cx="418470" cy="415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763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tabLst/>
              <a:defRPr sz="3000" b="1" i="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3600" b="1" i="0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4763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3600" b="1" i="0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4763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3600" b="1" i="0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4763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3600" b="1" i="0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052461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2" r:id="rId2"/>
    <p:sldLayoutId id="2147483661" r:id="rId3"/>
    <p:sldLayoutId id="2147483662" r:id="rId4"/>
    <p:sldLayoutId id="2147483669" r:id="rId5"/>
    <p:sldLayoutId id="2147483663" r:id="rId6"/>
    <p:sldLayoutId id="2147483665" r:id="rId7"/>
    <p:sldLayoutId id="2147483664" r:id="rId8"/>
    <p:sldLayoutId id="2147483666" r:id="rId9"/>
    <p:sldLayoutId id="2147483667" r:id="rId10"/>
    <p:sldLayoutId id="2147483668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dia.pearsoncmg.com/intl/pec/school/mathology/slides/mtr9_n03a_blm01.doc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lasticactioncentre.ca/news/inside-torontos-plastic-problem/#:~:text=In%20a%20single%20year%2C%20we,metric%20tonnes%20of%20plastic%20wast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ceana.ca/en/blog/canadas-plastic-problem-sorting-fact-fic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tercanada.net/single-use-plastic-bottle-waste-the-focus-of-new-multi-media-exhibit/#:~:text=That%20equates%20to%20over%20500,the%20Great%20Lakes%20every%20year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6BB95F7C-D272-C84E-BF8A-E300FBF0084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64592" y="6510528"/>
            <a:ext cx="6784848" cy="109728"/>
          </a:xfrm>
        </p:spPr>
        <p:txBody>
          <a:bodyPr/>
          <a:lstStyle/>
          <a:p>
            <a:r>
              <a:rPr lang="en-US" dirty="0"/>
              <a:t>The right to reproduce or modify this page is restricted to purchasing schools. This page may have been modified from its original.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1944D2-3D7B-CAED-379B-1854E75B0531}"/>
              </a:ext>
            </a:extLst>
          </p:cNvPr>
          <p:cNvSpPr txBox="1"/>
          <p:nvPr/>
        </p:nvSpPr>
        <p:spPr>
          <a:xfrm>
            <a:off x="342900" y="1903903"/>
            <a:ext cx="4929744" cy="4157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The world is addicted to plastics! </a:t>
            </a: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Look at the infographic. </a:t>
            </a:r>
            <a:br>
              <a:rPr lang="en-US" sz="2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What do you notice? </a:t>
            </a:r>
            <a:br>
              <a:rPr lang="en-US" sz="2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What do you wonder?</a:t>
            </a: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List 4 different numbers </a:t>
            </a:r>
            <a:br>
              <a:rPr lang="en-US" sz="2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that you see.</a:t>
            </a: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How can you represent </a:t>
            </a:r>
            <a:br>
              <a:rPr lang="en-US" sz="2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these numbers using </a:t>
            </a:r>
            <a:br>
              <a:rPr lang="en-US" sz="2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200" b="1" dirty="0">
                <a:latin typeface="Verdana" panose="020B0604030504040204" pitchFamily="34" charset="0"/>
                <a:ea typeface="Verdana" panose="020B0604030504040204" pitchFamily="34" charset="0"/>
              </a:rPr>
              <a:t>scientific notation </a:t>
            </a:r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involving powers of 10?</a:t>
            </a:r>
            <a:endParaRPr lang="en-CA" sz="22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64745CF-5AB3-5F78-DD31-1F57074131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499" y="1521927"/>
            <a:ext cx="3657601" cy="4694310"/>
          </a:xfrm>
          <a:prstGeom prst="rect">
            <a:avLst/>
          </a:prstGeom>
        </p:spPr>
      </p:pic>
      <p:sp>
        <p:nvSpPr>
          <p:cNvPr id="2" name="Rectangle: Rounded Corners 1">
            <a:hlinkClick r:id="rId4"/>
            <a:extLst>
              <a:ext uri="{FF2B5EF4-FFF2-40B4-BE49-F238E27FC236}">
                <a16:creationId xmlns:a16="http://schemas.microsoft.com/office/drawing/2014/main" id="{B88ACAFB-1853-3A34-1AEF-378E18824199}"/>
              </a:ext>
            </a:extLst>
          </p:cNvPr>
          <p:cNvSpPr/>
          <p:nvPr/>
        </p:nvSpPr>
        <p:spPr>
          <a:xfrm>
            <a:off x="439996" y="1494328"/>
            <a:ext cx="1993267" cy="4095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Verdana"/>
                <a:ea typeface="Verdana"/>
                <a:cs typeface="Verdana"/>
              </a:rPr>
              <a:t>Line Master 1</a:t>
            </a:r>
          </a:p>
        </p:txBody>
      </p:sp>
    </p:spTree>
    <p:extLst>
      <p:ext uri="{BB962C8B-B14F-4D97-AF65-F5344CB8AC3E}">
        <p14:creationId xmlns:p14="http://schemas.microsoft.com/office/powerpoint/2010/main" val="179739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6BB95F7C-D272-C84E-BF8A-E300FBF0084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64592" y="6510528"/>
            <a:ext cx="6784848" cy="109728"/>
          </a:xfrm>
        </p:spPr>
        <p:txBody>
          <a:bodyPr/>
          <a:lstStyle/>
          <a:p>
            <a:r>
              <a:rPr lang="en-US" dirty="0"/>
              <a:t>The right to reproduce or modify this page is restricted to purchasing schools. This page may have been modified from its original.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4158F66-6364-5481-01EB-AB9B3DE67EB6}"/>
              </a:ext>
            </a:extLst>
          </p:cNvPr>
          <p:cNvSpPr txBox="1">
            <a:spLocks/>
          </p:cNvSpPr>
          <p:nvPr/>
        </p:nvSpPr>
        <p:spPr>
          <a:xfrm>
            <a:off x="164593" y="1605881"/>
            <a:ext cx="8979408" cy="3630115"/>
          </a:xfrm>
          <a:prstGeom prst="rect">
            <a:avLst/>
          </a:prstGeom>
        </p:spPr>
        <p:txBody>
          <a:bodyPr tIns="0" rIns="182880" bIns="0"/>
          <a:lstStyle>
            <a:lvl1pPr marL="6350" indent="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tabLst/>
              <a:defRPr sz="16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6350" indent="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tabLst/>
              <a:defRPr sz="16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6350" indent="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tabLst/>
              <a:defRPr sz="16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6350" indent="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tabLst/>
              <a:defRPr sz="16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6350" indent="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tabLst/>
              <a:defRPr sz="16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ct val="114000"/>
              </a:lnSpc>
            </a:pPr>
            <a:r>
              <a:rPr lang="en-US" sz="2400" b="1" dirty="0">
                <a:ea typeface="Verdana" panose="020B0604030504040204" pitchFamily="34" charset="0"/>
              </a:rPr>
              <a:t>Sample Answers</a:t>
            </a: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1800"/>
              </a:spcAft>
            </a:pPr>
            <a:r>
              <a:rPr lang="en-CA" sz="2200" dirty="0">
                <a:ea typeface="Verdana" panose="020B0604030504040204" pitchFamily="34" charset="0"/>
              </a:rPr>
              <a:t>80 000 tonnes </a:t>
            </a:r>
            <a:r>
              <a:rPr lang="en-CA" sz="2200" dirty="0">
                <a:ea typeface="Verdana" panose="020B060403050404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=</a:t>
            </a:r>
            <a:r>
              <a:rPr lang="en-CA" sz="2200" dirty="0">
                <a:ea typeface="Verdana" panose="020B0604030504040204" pitchFamily="34" charset="0"/>
              </a:rPr>
              <a:t> 8.0 × 10</a:t>
            </a:r>
            <a:r>
              <a:rPr lang="en-CA" sz="2200" baseline="30000" dirty="0">
                <a:ea typeface="Verdana" panose="020B0604030504040204" pitchFamily="34" charset="0"/>
              </a:rPr>
              <a:t>4 </a:t>
            </a:r>
            <a:r>
              <a:rPr lang="en-CA" sz="2200" dirty="0">
                <a:ea typeface="Verdana" panose="020B0604030504040204" pitchFamily="34" charset="0"/>
              </a:rPr>
              <a:t>tonnes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</a:pPr>
            <a:r>
              <a:rPr lang="en-CA" sz="2200" dirty="0">
                <a:ea typeface="Verdana" panose="020B0604030504040204" pitchFamily="34" charset="0"/>
              </a:rPr>
              <a:t>1.6 million km</a:t>
            </a:r>
            <a:r>
              <a:rPr lang="en-CA" sz="2200" baseline="30000" dirty="0">
                <a:ea typeface="Verdana" panose="020B0604030504040204" pitchFamily="34" charset="0"/>
              </a:rPr>
              <a:t>2 </a:t>
            </a:r>
            <a:r>
              <a:rPr lang="en-CA" sz="2200" dirty="0">
                <a:ea typeface="Verdana" panose="020B060403050404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= </a:t>
            </a:r>
            <a:r>
              <a:rPr lang="en-CA" sz="2200" dirty="0">
                <a:ea typeface="Verdana" panose="020B0604030504040204" pitchFamily="34" charset="0"/>
              </a:rPr>
              <a:t>1 600 000 km</a:t>
            </a:r>
            <a:r>
              <a:rPr lang="en-CA" sz="2200" baseline="30000" dirty="0">
                <a:ea typeface="Verdana" panose="020B0604030504040204" pitchFamily="34" charset="0"/>
              </a:rPr>
              <a:t>2</a:t>
            </a:r>
            <a:br>
              <a:rPr lang="en-CA" sz="2200" baseline="30000" dirty="0">
                <a:ea typeface="Verdana" panose="020B0604030504040204" pitchFamily="34" charset="0"/>
              </a:rPr>
            </a:br>
            <a:r>
              <a:rPr lang="en-CA" sz="2200" dirty="0">
                <a:ea typeface="Verdana" panose="020B0604030504040204" pitchFamily="34" charset="0"/>
              </a:rPr>
              <a:t>		   </a:t>
            </a:r>
            <a:r>
              <a:rPr lang="en-CA" dirty="0">
                <a:ea typeface="Verdana" panose="020B0604030504040204" pitchFamily="34" charset="0"/>
              </a:rPr>
              <a:t> </a:t>
            </a:r>
            <a:r>
              <a:rPr lang="en-CA" sz="2200" dirty="0">
                <a:ea typeface="Verdana" panose="020B0604030504040204" pitchFamily="34" charset="0"/>
              </a:rPr>
              <a:t>= 1.6 × 10</a:t>
            </a:r>
            <a:r>
              <a:rPr lang="en-CA" sz="2200" baseline="30000" dirty="0">
                <a:ea typeface="Verdana" panose="020B0604030504040204" pitchFamily="34" charset="0"/>
              </a:rPr>
              <a:t>6 </a:t>
            </a:r>
            <a:r>
              <a:rPr lang="en-CA" sz="2200" dirty="0">
                <a:ea typeface="Verdana" panose="020B0604030504040204" pitchFamily="34" charset="0"/>
              </a:rPr>
              <a:t>km</a:t>
            </a:r>
            <a:r>
              <a:rPr lang="en-CA" sz="2200" baseline="30000" dirty="0">
                <a:ea typeface="Verdana" panose="020B0604030504040204" pitchFamily="34" charset="0"/>
              </a:rPr>
              <a:t>2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1800"/>
              </a:spcAft>
            </a:pPr>
            <a:r>
              <a:rPr lang="en-CA" sz="2200" dirty="0">
                <a:ea typeface="Verdana" panose="020B0604030504040204" pitchFamily="34" charset="0"/>
              </a:rPr>
              <a:t>56 billion </a:t>
            </a:r>
            <a:r>
              <a:rPr lang="en-CA" sz="2200" dirty="0" err="1">
                <a:ea typeface="Verdana" panose="020B0604030504040204" pitchFamily="34" charset="0"/>
              </a:rPr>
              <a:t>mesoplastics</a:t>
            </a:r>
            <a:r>
              <a:rPr lang="en-CA" sz="2200" dirty="0">
                <a:ea typeface="Verdana" panose="020B0604030504040204" pitchFamily="34" charset="0"/>
              </a:rPr>
              <a:t> </a:t>
            </a:r>
            <a:r>
              <a:rPr lang="en-CA" sz="2200" dirty="0">
                <a:ea typeface="Verdana" panose="020B060403050404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=</a:t>
            </a:r>
            <a:r>
              <a:rPr lang="en-CA" sz="2200" dirty="0">
                <a:ea typeface="Verdana" panose="020B0604030504040204" pitchFamily="34" charset="0"/>
              </a:rPr>
              <a:t> 56 000 000 000 </a:t>
            </a:r>
            <a:r>
              <a:rPr lang="en-CA" sz="2200" dirty="0" err="1">
                <a:ea typeface="Verdana" panose="020B0604030504040204" pitchFamily="34" charset="0"/>
              </a:rPr>
              <a:t>mesoplastics</a:t>
            </a:r>
            <a:br>
              <a:rPr lang="en-CA" sz="2200" dirty="0">
                <a:ea typeface="Verdana" panose="020B0604030504040204" pitchFamily="34" charset="0"/>
              </a:rPr>
            </a:br>
            <a:r>
              <a:rPr lang="en-CA" sz="2200" dirty="0">
                <a:ea typeface="Verdana" panose="020B0604030504040204" pitchFamily="34" charset="0"/>
              </a:rPr>
              <a:t>  			     </a:t>
            </a:r>
            <a:r>
              <a:rPr lang="en-CA" sz="1100" dirty="0">
                <a:ea typeface="Verdana" panose="020B0604030504040204" pitchFamily="34" charset="0"/>
              </a:rPr>
              <a:t> </a:t>
            </a:r>
            <a:r>
              <a:rPr lang="en-CA" sz="2200" dirty="0">
                <a:ea typeface="Verdana" panose="020B0604030504040204" pitchFamily="34" charset="0"/>
              </a:rPr>
              <a:t>= 5.6 × 10</a:t>
            </a:r>
            <a:r>
              <a:rPr lang="en-CA" sz="2200" baseline="30000" dirty="0">
                <a:ea typeface="Verdana" panose="020B0604030504040204" pitchFamily="34" charset="0"/>
              </a:rPr>
              <a:t>10 </a:t>
            </a:r>
            <a:r>
              <a:rPr lang="en-CA" sz="2200" dirty="0" err="1">
                <a:ea typeface="Verdana" panose="020B0604030504040204" pitchFamily="34" charset="0"/>
              </a:rPr>
              <a:t>mesoplastics</a:t>
            </a:r>
            <a:endParaRPr lang="en-CA" sz="2200" dirty="0">
              <a:ea typeface="Verdana" panose="020B0604030504040204" pitchFamily="34" charset="0"/>
            </a:endParaRP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1800"/>
              </a:spcAft>
            </a:pPr>
            <a:r>
              <a:rPr lang="en-CA" sz="2200" dirty="0">
                <a:ea typeface="Verdana" panose="020B0604030504040204" pitchFamily="34" charset="0"/>
              </a:rPr>
              <a:t>6380 tonnes microplastics </a:t>
            </a:r>
            <a:r>
              <a:rPr lang="en-CA" sz="2200" dirty="0">
                <a:ea typeface="Verdana" panose="020B060403050404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=</a:t>
            </a:r>
            <a:r>
              <a:rPr lang="en-CA" sz="2200" dirty="0">
                <a:ea typeface="Verdana" panose="020B0604030504040204" pitchFamily="34" charset="0"/>
              </a:rPr>
              <a:t> 6.38 × 10</a:t>
            </a:r>
            <a:r>
              <a:rPr lang="en-CA" sz="2200" baseline="30000" dirty="0">
                <a:ea typeface="Verdana" panose="020B0604030504040204" pitchFamily="34" charset="0"/>
              </a:rPr>
              <a:t>3 </a:t>
            </a:r>
            <a:r>
              <a:rPr lang="en-CA" sz="2200" dirty="0">
                <a:ea typeface="Verdana" panose="020B0604030504040204" pitchFamily="34" charset="0"/>
              </a:rPr>
              <a:t>tonnes</a:t>
            </a:r>
            <a:r>
              <a:rPr lang="en-CA" sz="2200" baseline="30000" dirty="0">
                <a:ea typeface="Verdana" panose="020B0604030504040204" pitchFamily="34" charset="0"/>
              </a:rPr>
              <a:t> </a:t>
            </a:r>
            <a:r>
              <a:rPr lang="en-CA" sz="2200" dirty="0">
                <a:ea typeface="Verdana" panose="020B0604030504040204" pitchFamily="34" charset="0"/>
              </a:rPr>
              <a:t>microplastics</a:t>
            </a:r>
          </a:p>
          <a:p>
            <a:pPr marL="0">
              <a:lnSpc>
                <a:spcPct val="114000"/>
              </a:lnSpc>
              <a:spcBef>
                <a:spcPts val="1200"/>
              </a:spcBef>
            </a:pPr>
            <a:endParaRPr lang="en-CA" sz="2400" dirty="0">
              <a:ea typeface="Verdana" panose="020B0604030504040204" pitchFamily="34" charset="0"/>
            </a:endParaRPr>
          </a:p>
          <a:p>
            <a:endParaRPr lang="en-CA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>
              <a:lnSpc>
                <a:spcPct val="114000"/>
              </a:lnSpc>
            </a:pPr>
            <a:endParaRPr lang="en-US" sz="2400" b="1" dirty="0"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234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6BB95F7C-D272-C84E-BF8A-E300FBF0084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64592" y="6510528"/>
            <a:ext cx="6784848" cy="109728"/>
          </a:xfrm>
        </p:spPr>
        <p:txBody>
          <a:bodyPr/>
          <a:lstStyle/>
          <a:p>
            <a:r>
              <a:rPr lang="en-US" dirty="0"/>
              <a:t>The right to reproduce or modify this page is restricted to purchasing schools. This page may have been modified from its original.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7E46F9-6A8E-8566-D6A4-653F033D135A}"/>
              </a:ext>
            </a:extLst>
          </p:cNvPr>
          <p:cNvSpPr txBox="1">
            <a:spLocks/>
          </p:cNvSpPr>
          <p:nvPr/>
        </p:nvSpPr>
        <p:spPr>
          <a:xfrm>
            <a:off x="470463" y="1479166"/>
            <a:ext cx="8519157" cy="4706937"/>
          </a:xfrm>
          <a:prstGeom prst="rect">
            <a:avLst/>
          </a:prstGeom>
        </p:spPr>
        <p:txBody>
          <a:bodyPr tIns="0" rIns="182880" bIns="0"/>
          <a:lstStyle>
            <a:lvl1pPr marL="6350" indent="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tabLst/>
              <a:defRPr sz="16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6350" indent="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tabLst/>
              <a:defRPr sz="16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6350" indent="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tabLst/>
              <a:defRPr sz="16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6350" indent="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tabLst/>
              <a:defRPr sz="16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6350" indent="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tabLst/>
              <a:defRPr sz="16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/>
            <a:r>
              <a:rPr lang="en-US" sz="2400" b="1" dirty="0">
                <a:ea typeface="Verdana" panose="020B0604030504040204" pitchFamily="34" charset="0"/>
              </a:rPr>
              <a:t>Working on It </a:t>
            </a:r>
            <a:endParaRPr lang="en-US" sz="2200" b="1" dirty="0">
              <a:ea typeface="Verdana" panose="020B0604030504040204" pitchFamily="34" charset="0"/>
            </a:endParaRPr>
          </a:p>
          <a:p>
            <a:pPr marL="0">
              <a:lnSpc>
                <a:spcPct val="114000"/>
              </a:lnSpc>
              <a:spcBef>
                <a:spcPts val="1200"/>
              </a:spcBef>
            </a:pPr>
            <a:r>
              <a:rPr lang="en-US" sz="2200" dirty="0">
                <a:ea typeface="Verdana" panose="020B0604030504040204" pitchFamily="34" charset="0"/>
              </a:rPr>
              <a:t>Did you know… </a:t>
            </a:r>
          </a:p>
          <a:p>
            <a:pPr marL="0">
              <a:lnSpc>
                <a:spcPct val="114000"/>
              </a:lnSpc>
              <a:spcBef>
                <a:spcPts val="1200"/>
              </a:spcBef>
            </a:pPr>
            <a:r>
              <a:rPr lang="en-US" sz="1800" b="1" dirty="0">
                <a:ea typeface="Verdana" panose="020B0604030504040204" pitchFamily="34" charset="0"/>
              </a:rPr>
              <a:t>In a single year, Canadians generate a staggering 4.6 million or 4.6 × 10</a:t>
            </a:r>
            <a:r>
              <a:rPr lang="en-US" sz="1800" b="1" baseline="30000" dirty="0">
                <a:ea typeface="Verdana" panose="020B0604030504040204" pitchFamily="34" charset="0"/>
              </a:rPr>
              <a:t>6</a:t>
            </a:r>
            <a:r>
              <a:rPr lang="en-US" sz="1800" b="1" dirty="0">
                <a:ea typeface="Verdana" panose="020B0604030504040204" pitchFamily="34" charset="0"/>
              </a:rPr>
              <a:t> metric </a:t>
            </a:r>
            <a:r>
              <a:rPr lang="en-US" sz="1800" b="1" dirty="0" err="1">
                <a:ea typeface="Verdana" panose="020B0604030504040204" pitchFamily="34" charset="0"/>
              </a:rPr>
              <a:t>tonnes</a:t>
            </a:r>
            <a:r>
              <a:rPr lang="en-US" sz="1800" b="1" dirty="0">
                <a:ea typeface="Verdana" panose="020B0604030504040204" pitchFamily="34" charset="0"/>
              </a:rPr>
              <a:t> of plastic waste? </a:t>
            </a:r>
            <a:br>
              <a:rPr lang="en-US" sz="2200" dirty="0">
                <a:ea typeface="Verdana" panose="020B0604030504040204" pitchFamily="34" charset="0"/>
              </a:rPr>
            </a:br>
            <a:r>
              <a:rPr lang="en-US" sz="1200" i="1" dirty="0">
                <a:solidFill>
                  <a:srgbClr val="0070C0"/>
                </a:solidFill>
                <a:ea typeface="Verdana" panose="020B0604030504040204" pitchFamily="34" charset="0"/>
              </a:rPr>
              <a:t>Source:</a:t>
            </a:r>
            <a:r>
              <a:rPr lang="en-US" sz="1200" dirty="0">
                <a:solidFill>
                  <a:srgbClr val="0070C0"/>
                </a:solidFill>
                <a:ea typeface="Verdana" panose="020B0604030504040204" pitchFamily="34" charset="0"/>
              </a:rPr>
              <a:t> </a:t>
            </a:r>
            <a:r>
              <a:rPr lang="en-US" sz="1200" dirty="0">
                <a:solidFill>
                  <a:srgbClr val="0070C0"/>
                </a:solidFill>
                <a:ea typeface="Verdana" panose="020B0604030504040204" pitchFamily="34" charset="0"/>
                <a:hlinkClick r:id="rId3"/>
              </a:rPr>
              <a:t>https://plasticactioncentre.ca/news/inside-torontos-plastic-problem/#:~:text=In%20a%20single%20year%2C%20we,metric%20tonnes%20of%20plastic%20waste</a:t>
            </a:r>
            <a:endParaRPr lang="en-US" sz="1100" dirty="0">
              <a:solidFill>
                <a:srgbClr val="0070C0"/>
              </a:solidFill>
              <a:ea typeface="Verdana" panose="020B0604030504040204" pitchFamily="34" charset="0"/>
            </a:endParaRPr>
          </a:p>
          <a:p>
            <a:pPr marL="0">
              <a:lnSpc>
                <a:spcPct val="114000"/>
              </a:lnSpc>
              <a:spcBef>
                <a:spcPts val="1200"/>
              </a:spcBef>
            </a:pPr>
            <a:r>
              <a:rPr lang="en-US" sz="2200" dirty="0">
                <a:ea typeface="Verdana" panose="020B0604030504040204" pitchFamily="34" charset="0"/>
              </a:rPr>
              <a:t>Let’s go on a plastic scavenger hunt!</a:t>
            </a:r>
          </a:p>
          <a:p>
            <a:pPr marL="349250" indent="-34290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a typeface="Verdana" panose="020B0604030504040204" pitchFamily="34" charset="0"/>
              </a:rPr>
              <a:t>Research quantities related to plastic waste that can be represented using scientific notation.</a:t>
            </a:r>
          </a:p>
          <a:p>
            <a:pPr marL="349250" indent="-34290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a typeface="Verdana" panose="020B0604030504040204" pitchFamily="34" charset="0"/>
              </a:rPr>
              <a:t>Create an infographic to display your findings. </a:t>
            </a:r>
            <a:br>
              <a:rPr lang="en-US" sz="2200" dirty="0">
                <a:ea typeface="Verdana" panose="020B0604030504040204" pitchFamily="34" charset="0"/>
              </a:rPr>
            </a:br>
            <a:r>
              <a:rPr lang="en-US" sz="2200" dirty="0">
                <a:ea typeface="Verdana" panose="020B0604030504040204" pitchFamily="34" charset="0"/>
              </a:rPr>
              <a:t>Include numbers represented in standard form </a:t>
            </a:r>
            <a:br>
              <a:rPr lang="en-US" sz="2200" dirty="0">
                <a:ea typeface="Verdana" panose="020B0604030504040204" pitchFamily="34" charset="0"/>
              </a:rPr>
            </a:br>
            <a:r>
              <a:rPr lang="en-US" sz="2200" dirty="0">
                <a:ea typeface="Verdana" panose="020B0604030504040204" pitchFamily="34" charset="0"/>
              </a:rPr>
              <a:t>and numbers represented in scientific notation.</a:t>
            </a:r>
            <a:endParaRPr lang="en-CA" sz="2200" dirty="0"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590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6BB95F7C-D272-C84E-BF8A-E300FBF0084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64592" y="6510528"/>
            <a:ext cx="6784848" cy="109728"/>
          </a:xfrm>
        </p:spPr>
        <p:txBody>
          <a:bodyPr/>
          <a:lstStyle/>
          <a:p>
            <a:r>
              <a:rPr lang="en-US" dirty="0"/>
              <a:t>The right to reproduce or modify this page is restricted to purchasing schools. This page may have been modified from its original.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5FF202-B4CE-0892-3D92-C4C2F9FDF01D}"/>
              </a:ext>
            </a:extLst>
          </p:cNvPr>
          <p:cNvSpPr txBox="1">
            <a:spLocks/>
          </p:cNvSpPr>
          <p:nvPr/>
        </p:nvSpPr>
        <p:spPr>
          <a:xfrm>
            <a:off x="460938" y="1488691"/>
            <a:ext cx="8511612" cy="4706937"/>
          </a:xfrm>
          <a:prstGeom prst="rect">
            <a:avLst/>
          </a:prstGeom>
        </p:spPr>
        <p:txBody>
          <a:bodyPr tIns="0" rIns="182880" bIns="0"/>
          <a:lstStyle>
            <a:lvl1pPr marL="6350" indent="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tabLst/>
              <a:defRPr sz="16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6350" indent="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tabLst/>
              <a:defRPr sz="16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6350" indent="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tabLst/>
              <a:defRPr sz="16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6350" indent="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tabLst/>
              <a:defRPr sz="16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6350" indent="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tabLst/>
              <a:defRPr sz="16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/>
            <a:r>
              <a:rPr lang="en-US" sz="2400" b="1" dirty="0">
                <a:ea typeface="Verdana" panose="020B0604030504040204" pitchFamily="34" charset="0"/>
              </a:rPr>
              <a:t>Sample Data</a:t>
            </a:r>
          </a:p>
          <a:p>
            <a:pPr marL="292100" indent="-28575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a typeface="Verdana" panose="020B0604030504040204" pitchFamily="34" charset="0"/>
              </a:rPr>
              <a:t>About 2.8 million </a:t>
            </a:r>
            <a:r>
              <a:rPr lang="en-US" sz="2200" dirty="0" err="1">
                <a:ea typeface="Verdana" panose="020B0604030504040204" pitchFamily="34" charset="0"/>
              </a:rPr>
              <a:t>tonnes</a:t>
            </a:r>
            <a:r>
              <a:rPr lang="en-US" sz="2200" dirty="0">
                <a:ea typeface="Verdana" panose="020B0604030504040204" pitchFamily="34" charset="0"/>
              </a:rPr>
              <a:t> of plastic waste end up </a:t>
            </a:r>
            <a:br>
              <a:rPr lang="en-US" sz="2200" dirty="0">
                <a:ea typeface="Verdana" panose="020B0604030504040204" pitchFamily="34" charset="0"/>
              </a:rPr>
            </a:br>
            <a:r>
              <a:rPr lang="en-US" sz="2200" dirty="0">
                <a:ea typeface="Verdana" panose="020B0604030504040204" pitchFamily="34" charset="0"/>
              </a:rPr>
              <a:t>in Canadian landfills every year. This is equivalent </a:t>
            </a:r>
            <a:br>
              <a:rPr lang="en-US" sz="2200" dirty="0">
                <a:ea typeface="Verdana" panose="020B0604030504040204" pitchFamily="34" charset="0"/>
              </a:rPr>
            </a:br>
            <a:r>
              <a:rPr lang="en-US" sz="2200" dirty="0">
                <a:ea typeface="Verdana" panose="020B0604030504040204" pitchFamily="34" charset="0"/>
              </a:rPr>
              <a:t>to the weight of 24 CN towers.  </a:t>
            </a:r>
            <a:br>
              <a:rPr lang="en-US" sz="2200" dirty="0">
                <a:ea typeface="Verdana" panose="020B0604030504040204" pitchFamily="34" charset="0"/>
              </a:rPr>
            </a:br>
            <a:r>
              <a:rPr lang="en-US" sz="1200" i="1" dirty="0">
                <a:solidFill>
                  <a:srgbClr val="0070C0"/>
                </a:solidFill>
                <a:ea typeface="Verdana" panose="020B0604030504040204" pitchFamily="34" charset="0"/>
              </a:rPr>
              <a:t>Source:</a:t>
            </a:r>
            <a:r>
              <a:rPr lang="en-US" sz="1200" dirty="0">
                <a:solidFill>
                  <a:srgbClr val="0070C0"/>
                </a:solidFill>
                <a:ea typeface="Verdana" panose="020B0604030504040204" pitchFamily="34" charset="0"/>
              </a:rPr>
              <a:t> </a:t>
            </a:r>
            <a:r>
              <a:rPr lang="en-US" sz="1200" dirty="0">
                <a:solidFill>
                  <a:srgbClr val="0070C0"/>
                </a:solidFill>
                <a:ea typeface="Verdana" panose="020B0604030504040204" pitchFamily="34" charset="0"/>
                <a:hlinkClick r:id="rId3"/>
              </a:rPr>
              <a:t>https://oceana.ca/en/blog/canadas-plastic-problem-sorting-fact-fiction/</a:t>
            </a:r>
            <a:endParaRPr lang="en-US" sz="1200" dirty="0">
              <a:solidFill>
                <a:srgbClr val="0070C0"/>
              </a:solidFill>
              <a:ea typeface="Verdan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en-US" sz="1200" dirty="0">
              <a:solidFill>
                <a:srgbClr val="0070C0"/>
              </a:solidFill>
              <a:ea typeface="Verdana" panose="020B0604030504040204" pitchFamily="34" charset="0"/>
            </a:endParaRPr>
          </a:p>
          <a:p>
            <a:pPr marL="29210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ea typeface="Verdana" panose="020B0604030504040204" pitchFamily="34" charset="0"/>
              </a:rPr>
              <a:t>According to the Canadian government, Canadians use almost 15 billion plastic bags every year and close to </a:t>
            </a:r>
            <a:br>
              <a:rPr lang="en-US" sz="2200" dirty="0">
                <a:ea typeface="Verdana" panose="020B0604030504040204" pitchFamily="34" charset="0"/>
              </a:rPr>
            </a:br>
            <a:r>
              <a:rPr lang="en-US" sz="2200" dirty="0">
                <a:ea typeface="Verdana" panose="020B0604030504040204" pitchFamily="34" charset="0"/>
              </a:rPr>
              <a:t>57 million straws every day.  </a:t>
            </a:r>
            <a:br>
              <a:rPr lang="en-US" sz="2200" dirty="0">
                <a:ea typeface="Verdana" panose="020B0604030504040204" pitchFamily="34" charset="0"/>
              </a:rPr>
            </a:br>
            <a:r>
              <a:rPr lang="en-US" sz="1200" i="1" dirty="0">
                <a:solidFill>
                  <a:srgbClr val="0070C0"/>
                </a:solidFill>
                <a:ea typeface="Verdana" panose="020B0604030504040204" pitchFamily="34" charset="0"/>
              </a:rPr>
              <a:t>Source:</a:t>
            </a:r>
            <a:r>
              <a:rPr lang="en-US" sz="1200" dirty="0">
                <a:solidFill>
                  <a:srgbClr val="0070C0"/>
                </a:solidFill>
                <a:ea typeface="Verdana" panose="020B0604030504040204" pitchFamily="34" charset="0"/>
              </a:rPr>
              <a:t> </a:t>
            </a:r>
            <a:r>
              <a:rPr lang="en-US" sz="1200" dirty="0">
                <a:solidFill>
                  <a:srgbClr val="0070C0"/>
                </a:solidFill>
                <a:ea typeface="Verdana" panose="020B0604030504040204" pitchFamily="34" charset="0"/>
                <a:hlinkClick r:id="rId3"/>
              </a:rPr>
              <a:t>https://oceana.ca/en/blog/canadas-plastic-problem-sorting-fact-fiction/</a:t>
            </a:r>
            <a:endParaRPr lang="en-US" sz="1200" dirty="0">
              <a:solidFill>
                <a:srgbClr val="0070C0"/>
              </a:solidFill>
              <a:ea typeface="Verdana" panose="020B0604030504040204" pitchFamily="34" charset="0"/>
            </a:endParaRPr>
          </a:p>
          <a:p>
            <a:endParaRPr lang="en-US" sz="1100" dirty="0">
              <a:solidFill>
                <a:srgbClr val="0070C0"/>
              </a:solidFill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669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6BB95F7C-D272-C84E-BF8A-E300FBF0084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64592" y="6510528"/>
            <a:ext cx="6784848" cy="109728"/>
          </a:xfrm>
        </p:spPr>
        <p:txBody>
          <a:bodyPr/>
          <a:lstStyle/>
          <a:p>
            <a:r>
              <a:rPr lang="en-US" dirty="0"/>
              <a:t>The right to reproduce or modify this page is restricted to purchasing schools. This page may have been modified from its original.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5FF202-B4CE-0892-3D92-C4C2F9FDF01D}"/>
              </a:ext>
            </a:extLst>
          </p:cNvPr>
          <p:cNvSpPr txBox="1">
            <a:spLocks/>
          </p:cNvSpPr>
          <p:nvPr/>
        </p:nvSpPr>
        <p:spPr>
          <a:xfrm>
            <a:off x="460938" y="1488691"/>
            <a:ext cx="8532337" cy="4706937"/>
          </a:xfrm>
          <a:prstGeom prst="rect">
            <a:avLst/>
          </a:prstGeom>
        </p:spPr>
        <p:txBody>
          <a:bodyPr tIns="0" rIns="182880" bIns="0"/>
          <a:lstStyle>
            <a:lvl1pPr marL="6350" indent="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tabLst/>
              <a:defRPr sz="16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6350" indent="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tabLst/>
              <a:defRPr sz="16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6350" indent="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tabLst/>
              <a:defRPr sz="16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6350" indent="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tabLst/>
              <a:defRPr sz="16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6350" indent="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tabLst/>
              <a:defRPr sz="16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</a:pPr>
            <a:endParaRPr lang="en-US" sz="2200" dirty="0">
              <a:ea typeface="Verdana" panose="020B0604030504040204" pitchFamily="34" charset="0"/>
            </a:endParaRPr>
          </a:p>
          <a:p>
            <a:pPr marL="292100" indent="-28575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a typeface="Verdana" panose="020B0604030504040204" pitchFamily="34" charset="0"/>
              </a:rPr>
              <a:t>It takes over 450 years for a single plastic water bottle </a:t>
            </a:r>
            <a:br>
              <a:rPr lang="en-US" sz="2200" dirty="0">
                <a:ea typeface="Verdana" panose="020B0604030504040204" pitchFamily="34" charset="0"/>
              </a:rPr>
            </a:br>
            <a:r>
              <a:rPr lang="en-US" sz="2200" dirty="0">
                <a:ea typeface="Verdana" panose="020B0604030504040204" pitchFamily="34" charset="0"/>
              </a:rPr>
              <a:t>to decompose. </a:t>
            </a:r>
            <a:br>
              <a:rPr lang="en-US" sz="2200" dirty="0">
                <a:ea typeface="Verdana" panose="020B0604030504040204" pitchFamily="34" charset="0"/>
              </a:rPr>
            </a:br>
            <a:r>
              <a:rPr lang="en-US" sz="1200" i="1" dirty="0">
                <a:solidFill>
                  <a:srgbClr val="0070C0"/>
                </a:solidFill>
                <a:ea typeface="Verdana" panose="020B0604030504040204" pitchFamily="34" charset="0"/>
              </a:rPr>
              <a:t>Source:</a:t>
            </a:r>
            <a:r>
              <a:rPr lang="en-US" sz="1200" dirty="0">
                <a:solidFill>
                  <a:srgbClr val="0070C0"/>
                </a:solidFill>
                <a:ea typeface="Verdana" panose="020B0604030504040204" pitchFamily="34" charset="0"/>
              </a:rPr>
              <a:t> </a:t>
            </a:r>
            <a:r>
              <a:rPr lang="en-US" sz="1200" dirty="0">
                <a:solidFill>
                  <a:srgbClr val="0070C0"/>
                </a:solidFill>
                <a:ea typeface="Verdana" panose="020B0604030504040204" pitchFamily="34" charset="0"/>
                <a:hlinkClick r:id="rId3"/>
              </a:rPr>
              <a:t>https://www.watercanada.net/single-use-plastic-bottle-waste-the-focus-of-new-multi-media-exhibit/#:~:text=That%20equates%20to%20over%20500,the%20Great%20Lakes%20every%20year</a:t>
            </a:r>
            <a:endParaRPr lang="en-US" sz="1200" dirty="0">
              <a:solidFill>
                <a:srgbClr val="0070C0"/>
              </a:solidFill>
              <a:ea typeface="Verdan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en-US" sz="1200" dirty="0">
              <a:solidFill>
                <a:srgbClr val="0070C0"/>
              </a:solidFill>
              <a:ea typeface="Verdana" panose="020B0604030504040204" pitchFamily="34" charset="0"/>
            </a:endParaRPr>
          </a:p>
          <a:p>
            <a:pPr marL="29210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ea typeface="Verdana" panose="020B0604030504040204" pitchFamily="34" charset="0"/>
              </a:rPr>
              <a:t>Canadians consume approximately 2.5 billion </a:t>
            </a:r>
            <a:r>
              <a:rPr lang="en-US" sz="2200" dirty="0" err="1">
                <a:ea typeface="Verdana" panose="020B0604030504040204" pitchFamily="34" charset="0"/>
              </a:rPr>
              <a:t>litres</a:t>
            </a:r>
            <a:r>
              <a:rPr lang="en-US" sz="2200" dirty="0">
                <a:ea typeface="Verdana" panose="020B0604030504040204" pitchFamily="34" charset="0"/>
              </a:rPr>
              <a:t> </a:t>
            </a:r>
            <a:br>
              <a:rPr lang="en-US" sz="2200" dirty="0">
                <a:ea typeface="Verdana" panose="020B0604030504040204" pitchFamily="34" charset="0"/>
              </a:rPr>
            </a:br>
            <a:r>
              <a:rPr lang="en-US" sz="2200" dirty="0">
                <a:ea typeface="Verdana" panose="020B0604030504040204" pitchFamily="34" charset="0"/>
              </a:rPr>
              <a:t>of bottled water that results in 10 000 </a:t>
            </a:r>
            <a:r>
              <a:rPr lang="en-US" sz="2200" dirty="0" err="1">
                <a:ea typeface="Verdana" panose="020B0604030504040204" pitchFamily="34" charset="0"/>
              </a:rPr>
              <a:t>tonnes</a:t>
            </a:r>
            <a:r>
              <a:rPr lang="en-US" sz="2200" dirty="0">
                <a:ea typeface="Verdana" panose="020B0604030504040204" pitchFamily="34" charset="0"/>
              </a:rPr>
              <a:t> of plastics entering the Great Lakes every year. </a:t>
            </a:r>
            <a:b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</a:br>
            <a:r>
              <a:rPr lang="en-US" sz="1200" i="1" dirty="0">
                <a:solidFill>
                  <a:srgbClr val="0070C0"/>
                </a:solidFill>
                <a:ea typeface="Verdana" panose="020B0604030504040204" pitchFamily="34" charset="0"/>
              </a:rPr>
              <a:t>Source:</a:t>
            </a:r>
            <a:r>
              <a:rPr lang="en-US" sz="1200" dirty="0">
                <a:solidFill>
                  <a:srgbClr val="0070C0"/>
                </a:solidFill>
                <a:ea typeface="Verdana" panose="020B0604030504040204" pitchFamily="34" charset="0"/>
              </a:rPr>
              <a:t> </a:t>
            </a:r>
            <a:r>
              <a:rPr lang="en-US" sz="1200" dirty="0">
                <a:solidFill>
                  <a:srgbClr val="0070C0"/>
                </a:solidFill>
                <a:ea typeface="Verdana" panose="020B0604030504040204" pitchFamily="34" charset="0"/>
                <a:hlinkClick r:id="rId3"/>
              </a:rPr>
              <a:t>https://www.watercanada.net/single-use-plastic-bottle-waste-the-focus-of-new-multi-media-exhibit/#:~:text=That%20equates%20to%20over%20500,the%20Great%20Lakes%20every%20year</a:t>
            </a:r>
            <a:endParaRPr lang="en-US" sz="1200" dirty="0">
              <a:solidFill>
                <a:srgbClr val="0070C0"/>
              </a:solidFill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587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6BB95F7C-D272-C84E-BF8A-E300FBF0084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64592" y="6510528"/>
            <a:ext cx="6784848" cy="109728"/>
          </a:xfrm>
        </p:spPr>
        <p:txBody>
          <a:bodyPr/>
          <a:lstStyle/>
          <a:p>
            <a:r>
              <a:rPr lang="en-US" dirty="0"/>
              <a:t>The right to reproduce or modify this page is restricted to purchasing schools. This page may have been modified from its original.</a:t>
            </a:r>
          </a:p>
        </p:txBody>
      </p:sp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3BD470FF-5F8F-ACDC-0834-89C2485A7C41}"/>
              </a:ext>
            </a:extLst>
          </p:cNvPr>
          <p:cNvSpPr txBox="1">
            <a:spLocks/>
          </p:cNvSpPr>
          <p:nvPr/>
        </p:nvSpPr>
        <p:spPr>
          <a:xfrm>
            <a:off x="401638" y="1471613"/>
            <a:ext cx="8340725" cy="4706937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6350" indent="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tabLst/>
              <a:defRPr sz="16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6350" indent="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tabLst/>
              <a:defRPr sz="16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6350" indent="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tabLst/>
              <a:defRPr sz="16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6350" indent="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tabLst/>
              <a:defRPr sz="16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6350" indent="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tabLst/>
              <a:defRPr sz="1600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/>
            <a:r>
              <a:rPr lang="en-US" sz="2400" b="1" dirty="0">
                <a:ea typeface="Verdana" panose="020B0604030504040204" pitchFamily="34" charset="0"/>
              </a:rPr>
              <a:t>Reflect and Connect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200" dirty="0">
                <a:ea typeface="Verdana" panose="020B0604030504040204" pitchFamily="34" charset="0"/>
              </a:rPr>
              <a:t>What did you learn about the magnitude of plastic waste in the world? Explain.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200" dirty="0">
                <a:ea typeface="Verdana" panose="020B0604030504040204" pitchFamily="34" charset="0"/>
              </a:rPr>
              <a:t>What is something you can do to reduce plastic waste?</a:t>
            </a:r>
          </a:p>
          <a:p>
            <a:r>
              <a:rPr lang="en-US" sz="2200" dirty="0">
                <a:ea typeface="Verdana" panose="020B0604030504040204" pitchFamily="34" charset="0"/>
              </a:rPr>
              <a:t>What did you learn about working with </a:t>
            </a:r>
            <a:br>
              <a:rPr lang="en-US" sz="2200" dirty="0">
                <a:ea typeface="Verdana" panose="020B0604030504040204" pitchFamily="34" charset="0"/>
              </a:rPr>
            </a:br>
            <a:r>
              <a:rPr lang="en-US" sz="2200" dirty="0">
                <a:ea typeface="Verdana" panose="020B0604030504040204" pitchFamily="34" charset="0"/>
              </a:rPr>
              <a:t>really big numbers?</a:t>
            </a:r>
          </a:p>
          <a:p>
            <a:r>
              <a:rPr lang="en-US" sz="2200" dirty="0">
                <a:ea typeface="Verdana" panose="020B0604030504040204" pitchFamily="34" charset="0"/>
              </a:rPr>
              <a:t>Explain standard form and scientific notation </a:t>
            </a:r>
            <a:br>
              <a:rPr lang="en-US" sz="2200" dirty="0">
                <a:ea typeface="Verdana" panose="020B0604030504040204" pitchFamily="34" charset="0"/>
              </a:rPr>
            </a:br>
            <a:r>
              <a:rPr lang="en-US" sz="2200" dirty="0">
                <a:ea typeface="Verdana" panose="020B0604030504040204" pitchFamily="34" charset="0"/>
              </a:rPr>
              <a:t>and describe the differences between them.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200" dirty="0">
                <a:ea typeface="Verdana" panose="020B0604030504040204" pitchFamily="34" charset="0"/>
              </a:rPr>
              <a:t>How does scientific notation help you to better communicate about very large numbers?</a:t>
            </a:r>
            <a:endParaRPr lang="en-CA" sz="2200" dirty="0">
              <a:ea typeface="Verdana" panose="020B0604030504040204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3131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humbnail xmlns="5b0f50b6-adfd-47a7-8878-c1f6e51ad881" xsi:nil="true"/>
    <TaxCatchAll xmlns="0fb63a51-de1c-4769-a9fe-c494734959cf" xsi:nil="true"/>
    <lcf76f155ced4ddcb4097134ff3c332f xmlns="5b0f50b6-adfd-47a7-8878-c1f6e51ad881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174AEC77613F4FB0CBA449B8226DB0" ma:contentTypeVersion="19" ma:contentTypeDescription="Create a new document." ma:contentTypeScope="" ma:versionID="e8a2ed7bf58d501df2c0e178fad0bf12">
  <xsd:schema xmlns:xsd="http://www.w3.org/2001/XMLSchema" xmlns:xs="http://www.w3.org/2001/XMLSchema" xmlns:p="http://schemas.microsoft.com/office/2006/metadata/properties" xmlns:ns2="5b0f50b6-adfd-47a7-8878-c1f6e51ad881" xmlns:ns3="0fb63a51-de1c-4769-a9fe-c494734959cf" targetNamespace="http://schemas.microsoft.com/office/2006/metadata/properties" ma:root="true" ma:fieldsID="dd811edb4ec17490f1ed3c7c216e5ea5" ns2:_="" ns3:_="">
    <xsd:import namespace="5b0f50b6-adfd-47a7-8878-c1f6e51ad881"/>
    <xsd:import namespace="0fb63a51-de1c-4769-a9fe-c494734959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thumbnail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0f50b6-adfd-47a7-8878-c1f6e51ad8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thumbnail" ma:index="21" nillable="true" ma:displayName="thumbnail" ma:format="Thumbnail" ma:internalName="thumbnail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6342d94-4a90-4c9b-8c88-cb4c8647e98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b63a51-de1c-4769-a9fe-c494734959c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55a17bfa-608e-4be8-bb15-db69d3d265ea}" ma:internalName="TaxCatchAll" ma:showField="CatchAllData" ma:web="0fb63a51-de1c-4769-a9fe-c494734959c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BA17F5-DEBC-4E7A-9334-4DCAF1A0A738}">
  <ds:schemaRefs>
    <ds:schemaRef ds:uri="http://purl.org/dc/terms/"/>
    <ds:schemaRef ds:uri="http://schemas.microsoft.com/office/2006/documentManagement/types"/>
    <ds:schemaRef ds:uri="0fb63a51-de1c-4769-a9fe-c494734959cf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www.w3.org/XML/1998/namespace"/>
    <ds:schemaRef ds:uri="http://schemas.openxmlformats.org/package/2006/metadata/core-properties"/>
    <ds:schemaRef ds:uri="5b0f50b6-adfd-47a7-8878-c1f6e51ad881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461DAEA-327F-485A-B159-13833D0C21E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E630EF7-3495-4DEB-BFF8-2BEEC226F6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0f50b6-adfd-47a7-8878-c1f6e51ad881"/>
    <ds:schemaRef ds:uri="0fb63a51-de1c-4769-a9fe-c494734959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{96DF0D2C-CD71-254E-8080-99D4DE702ED0}tf10001121</Template>
  <TotalTime>2397</TotalTime>
  <Words>630</Words>
  <Application>Microsoft Macintosh PowerPoint</Application>
  <PresentationFormat>On-screen Show (4:3)</PresentationFormat>
  <Paragraphs>43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Fenelon</dc:creator>
  <cp:lastModifiedBy>Patti Henderson</cp:lastModifiedBy>
  <cp:revision>88</cp:revision>
  <dcterms:created xsi:type="dcterms:W3CDTF">2021-04-02T16:33:58Z</dcterms:created>
  <dcterms:modified xsi:type="dcterms:W3CDTF">2024-10-09T15:15:53Z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0x01010035174AEC77613F4FB0CBA449B8226DB0</vt:lpwstr>
  </property>
</Properties>
</file>